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75" r:id="rId3"/>
  </p:sldMasterIdLst>
  <p:notesMasterIdLst>
    <p:notesMasterId r:id="rId7"/>
  </p:notesMasterIdLst>
  <p:sldIdLst>
    <p:sldId id="278" r:id="rId4"/>
    <p:sldId id="277" r:id="rId5"/>
    <p:sldId id="276" r:id="rId6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8E8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24"/>
  </p:normalViewPr>
  <p:slideViewPr>
    <p:cSldViewPr>
      <p:cViewPr varScale="1">
        <p:scale>
          <a:sx n="112" d="100"/>
          <a:sy n="112" d="100"/>
        </p:scale>
        <p:origin x="246" y="78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488F7-1FAC-40D2-BB7E-BA3CE28D8950}" type="datetimeFigureOut">
              <a:rPr lang="en-US" smtClean="0"/>
              <a:pPr/>
              <a:t>29/03/2021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D21D1-52E2-420B-B491-CFF6D7BB79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478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86200"/>
            <a:ext cx="12188825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3887117"/>
            <a:ext cx="10360501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4399020"/>
            <a:ext cx="8532178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D6DB-6798-42D2-B9AD-FC6F1C72FC30}" type="datetimeFigureOut">
              <a:rPr lang="en-US" smtClean="0"/>
              <a:pPr/>
              <a:t>29/03/2021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EDE275-BE14-4364-AEA2-5F5667C0FD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54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43" y="273049"/>
            <a:ext cx="4010039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52"/>
            <a:ext cx="6813892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43" y="1435102"/>
            <a:ext cx="4010039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29/03/2021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081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095" y="4800600"/>
            <a:ext cx="7313295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095" y="612775"/>
            <a:ext cx="7313295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095" y="5367338"/>
            <a:ext cx="7313295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29/03/2021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814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29/03/2021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158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29/03/2021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22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model2">
    <p:bg>
      <p:bgPr>
        <a:gradFill flip="none" rotWithShape="1">
          <a:gsLst>
            <a:gs pos="55000">
              <a:srgbClr val="1181AE"/>
            </a:gs>
            <a:gs pos="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17834" y="2870633"/>
            <a:ext cx="5930678" cy="711081"/>
          </a:xfrm>
        </p:spPr>
        <p:txBody>
          <a:bodyPr>
            <a:normAutofit/>
          </a:bodyPr>
          <a:lstStyle>
            <a:lvl1pPr algn="ctr">
              <a:defRPr sz="3600" b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itchFamily="34" charset="0"/>
                <a:cs typeface="Open Sans" pitchFamily="34" charset="0"/>
              </a:defRPr>
            </a:lvl1pPr>
          </a:lstStyle>
          <a:p>
            <a:r>
              <a:rPr lang="en-US"/>
              <a:t>SlideModel.com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29/03/2021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9705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126">
              <a:defRPr/>
            </a:pPr>
            <a:fld id="{B074874B-B813-46EB-BBDF-21C36CFC82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29/03/2021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>
              <a:defRPr/>
            </a:pPr>
            <a:fld id="{CE31F277-27F1-4071-BE00-EE9B1999C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234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126">
              <a:defRPr/>
            </a:pPr>
            <a:fld id="{B074874B-B813-46EB-BBDF-21C36CFC82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29/03/2021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>
              <a:defRPr/>
            </a:pPr>
            <a:fld id="{CE31F277-27F1-4071-BE00-EE9B1999C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797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126">
              <a:defRPr/>
            </a:pPr>
            <a:fld id="{B074874B-B813-46EB-BBDF-21C36CFC82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29/03/2021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>
              <a:defRPr/>
            </a:pPr>
            <a:fld id="{CE31F277-27F1-4071-BE00-EE9B1999C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096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126">
              <a:defRPr/>
            </a:pPr>
            <a:fld id="{B074874B-B813-46EB-BBDF-21C36CFC82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29/03/2021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>
              <a:defRPr/>
            </a:pPr>
            <a:fld id="{CE31F277-27F1-4071-BE00-EE9B1999C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4926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126">
              <a:defRPr/>
            </a:pPr>
            <a:fld id="{B074874B-B813-46EB-BBDF-21C36CFC82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29/03/2021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>
              <a:defRPr/>
            </a:pPr>
            <a:fld id="{CE31F277-27F1-4071-BE00-EE9B1999C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562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130426"/>
            <a:ext cx="10360501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3886200"/>
            <a:ext cx="8532178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29/03/2021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718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126">
              <a:defRPr/>
            </a:pPr>
            <a:fld id="{B074874B-B813-46EB-BBDF-21C36CFC82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29/03/2021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>
              <a:defRPr/>
            </a:pPr>
            <a:fld id="{CE31F277-27F1-4071-BE00-EE9B1999C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366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126">
              <a:defRPr/>
            </a:pPr>
            <a:fld id="{B074874B-B813-46EB-BBDF-21C36CFC82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29/03/2021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>
              <a:defRPr/>
            </a:pPr>
            <a:fld id="{CE31F277-27F1-4071-BE00-EE9B1999C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2728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126">
              <a:defRPr/>
            </a:pPr>
            <a:fld id="{B074874B-B813-46EB-BBDF-21C36CFC82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29/03/2021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>
              <a:defRPr/>
            </a:pPr>
            <a:fld id="{CE31F277-27F1-4071-BE00-EE9B1999C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2374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126">
              <a:defRPr/>
            </a:pPr>
            <a:fld id="{B074874B-B813-46EB-BBDF-21C36CFC82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29/03/2021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>
              <a:defRPr/>
            </a:pPr>
            <a:fld id="{CE31F277-27F1-4071-BE00-EE9B1999C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8188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126">
              <a:defRPr/>
            </a:pPr>
            <a:fld id="{B074874B-B813-46EB-BBDF-21C36CFC82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29/03/2021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>
              <a:defRPr/>
            </a:pPr>
            <a:fld id="{CE31F277-27F1-4071-BE00-EE9B1999C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8340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126">
              <a:defRPr/>
            </a:pPr>
            <a:fld id="{B074874B-B813-46EB-BBDF-21C36CFC82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29/03/2021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126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126">
              <a:defRPr/>
            </a:pPr>
            <a:fld id="{CE31F277-27F1-4071-BE00-EE9B1999C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3839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EB9A5-7080-E945-ACBD-4ADC3BE302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D02830-BD0E-284D-86C0-E0E5F353E2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85D44-09F1-43AF-A9D4-B15908DD3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fld id="{0C56D094-9816-D14A-BC72-5B93DA392BF6}" type="datetimeFigureOut">
              <a:rPr lang="en-US" smtClean="0"/>
              <a:pPr defTabSz="914126">
                <a:defRPr/>
              </a:pPr>
              <a:t>29/03/2021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4E4AA8-F21C-4518-9423-FE004ED91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6367A-0483-4C89-9A82-1F929CD0C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fld id="{5A47D8E0-B06F-4CF4-82B8-E8B52FD22AAD}" type="slidenum">
              <a:rPr lang="en-US" altLang="en-US" smtClean="0"/>
              <a:pPr defTabSz="914126"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20799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648A1-B4E0-C843-81EE-57CF8E119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05506-E2BA-C742-9144-3CD6EC342F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67BE8B-8C68-4F42-8121-366C41CB1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fld id="{0C56D094-9816-D14A-BC72-5B93DA392BF6}" type="datetimeFigureOut">
              <a:rPr lang="en-US" smtClean="0"/>
              <a:pPr defTabSz="914126">
                <a:defRPr/>
              </a:pPr>
              <a:t>29/03/2021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A671B3-7D2E-4CFB-8434-D3CC4EC15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E09B89-B172-4584-A511-38BF30BE7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fld id="{739AC786-24FB-4AC8-A57A-CFB10B985A94}" type="slidenum">
              <a:rPr lang="en-US" altLang="en-US" smtClean="0"/>
              <a:pPr defTabSz="914126"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77852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B7ED3-61A1-C841-99E9-E329F2D00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26E5BC-ECBB-A046-95BB-2892E72208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61C834-B513-4CA9-852E-FDCE57CB6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fld id="{0C56D094-9816-D14A-BC72-5B93DA392BF6}" type="datetimeFigureOut">
              <a:rPr lang="en-US" smtClean="0"/>
              <a:pPr defTabSz="914126">
                <a:defRPr/>
              </a:pPr>
              <a:t>29/03/2021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F72470-2928-43A6-995E-45D6B331E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33592C-E23D-4E35-BB77-9F85DBACF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fld id="{C2E5BA23-5FD4-4D44-8059-C988F756BAB3}" type="slidenum">
              <a:rPr lang="en-US" altLang="en-US" smtClean="0"/>
              <a:pPr defTabSz="914126"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64309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F4157-9CA5-EC4C-B59B-7847B8E73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E02BB-47B3-524E-8029-4B0D12C21D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8F9A99-49AF-FC4B-BAC7-4B67C7673E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51A9404-214A-4CD5-9F80-555EA480F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fld id="{0C56D094-9816-D14A-BC72-5B93DA392BF6}" type="datetimeFigureOut">
              <a:rPr lang="en-US" smtClean="0"/>
              <a:pPr defTabSz="914126">
                <a:defRPr/>
              </a:pPr>
              <a:t>29/03/2021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E2A360-CFAF-496D-ABBF-C4655BB68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222D6E4-AB54-4FC6-AA76-92BE083D6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fld id="{26C44A03-B7F3-4069-9D0C-4B3B0813A609}" type="slidenum">
              <a:rPr lang="en-US" altLang="en-US" smtClean="0"/>
              <a:pPr defTabSz="914126"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5980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29/03/2021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36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4A3DE-8A06-0E40-860A-3F985B9E3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7B2021-D8B1-1145-B104-3F61B8819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56E89A-98AB-3947-A0C3-9F1D06F49C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DF5C99-8D23-F941-B04F-FED9CDF13E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F5BF25-128C-6040-A909-659BE7DF98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9C9ACDE-7EA9-450B-BE02-37C5F3B8B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fld id="{0C56D094-9816-D14A-BC72-5B93DA392BF6}" type="datetimeFigureOut">
              <a:rPr lang="en-US" smtClean="0"/>
              <a:pPr defTabSz="914126">
                <a:defRPr/>
              </a:pPr>
              <a:t>29/03/2021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2236DF7-B1A2-4FDA-BE87-F7307E1B5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4AF6E6D-B199-463F-92D8-5481A0287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fld id="{A9175EAD-8A0C-4751-A7E5-39AFBD9D4C3C}" type="slidenum">
              <a:rPr lang="en-US" altLang="en-US" smtClean="0"/>
              <a:pPr defTabSz="914126"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38081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61A7B-809F-5B4E-96C0-FB2067360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4B27BF0-5B37-4101-99FC-5E86D96B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fld id="{0C56D094-9816-D14A-BC72-5B93DA392BF6}" type="datetimeFigureOut">
              <a:rPr lang="en-US" smtClean="0"/>
              <a:pPr defTabSz="914126">
                <a:defRPr/>
              </a:pPr>
              <a:t>29/03/2021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49DDF8F-8EAE-4A6F-9180-A58EE2A1B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5992F43-CB18-4FDF-850C-9E4D9324D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fld id="{1B2D8BB3-B115-4595-A8C1-32C066AAE719}" type="slidenum">
              <a:rPr lang="en-US" altLang="en-US" smtClean="0"/>
              <a:pPr defTabSz="914126"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07251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AEF7B9E-E1E0-4161-98BE-4AEBC0285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fld id="{0C56D094-9816-D14A-BC72-5B93DA392BF6}" type="datetimeFigureOut">
              <a:rPr lang="en-US" smtClean="0"/>
              <a:pPr defTabSz="914126">
                <a:defRPr/>
              </a:pPr>
              <a:t>29/03/2021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B1067BD-35E6-4D89-8008-D14221F15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F07AB5B-F365-420C-9F33-66DA0AB6F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fld id="{1958D57D-4B11-4968-9DF8-3863B4F87EAA}" type="slidenum">
              <a:rPr lang="en-US" altLang="en-US" smtClean="0"/>
              <a:pPr defTabSz="914126"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3766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C9066-106E-6D4D-AA6E-54FD503E4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98AA35-B877-6B49-BB6F-18198628D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F5338F-D563-4945-9DCF-E7214F1142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1E4E5B-DC95-4870-B572-6D7378BCE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fld id="{0C56D094-9816-D14A-BC72-5B93DA392BF6}" type="datetimeFigureOut">
              <a:rPr lang="en-US" smtClean="0"/>
              <a:pPr defTabSz="914126">
                <a:defRPr/>
              </a:pPr>
              <a:t>29/03/2021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DB3A24B-5E42-46F7-8910-901D84156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4B2FE63-1D1E-43B3-A71F-1B5BBB9C3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fld id="{C379F422-8376-45A4-ACC1-B115AC740A0A}" type="slidenum">
              <a:rPr lang="en-US" altLang="en-US" smtClean="0"/>
              <a:pPr defTabSz="914126"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37668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26D4F-8EA8-7341-9582-DFF8DEAC9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F6E6F-43AB-1A46-BA98-7DADED7BDE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 rtlCol="0">
            <a:normAutofit/>
          </a:bodyPr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0F0D51-B8DE-EE48-9DB6-79ECED9666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6F81FCD-EB8F-4AD0-8AD7-7967F9D97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fld id="{0C56D094-9816-D14A-BC72-5B93DA392BF6}" type="datetimeFigureOut">
              <a:rPr lang="en-US" smtClean="0"/>
              <a:pPr defTabSz="914126">
                <a:defRPr/>
              </a:pPr>
              <a:t>29/03/2021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06279C2-B8E9-480D-9461-EB2814296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D284206-A937-42BD-877B-0C6518F5D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fld id="{D6D50238-A235-4378-8E3F-91EF456BCB3A}" type="slidenum">
              <a:rPr lang="en-US" altLang="en-US" smtClean="0"/>
              <a:pPr defTabSz="914126"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88911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FD472B-A019-D342-B0FD-F2BE19914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03CC0E-E745-4247-B889-6B9C147B20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EBC090-CDAE-489D-BEF7-9B175852FE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fld id="{0C56D094-9816-D14A-BC72-5B93DA392BF6}" type="datetimeFigureOut">
              <a:rPr lang="en-US" smtClean="0"/>
              <a:pPr defTabSz="914126">
                <a:defRPr/>
              </a:pPr>
              <a:t>29/03/2021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36BC60-B21E-4D87-BC7A-D7DCD7E09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D980A-8B95-4662-8569-1222A980F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fld id="{9EB3774D-3A2D-4B80-96A7-0179E9297D6B}" type="slidenum">
              <a:rPr lang="en-US" altLang="en-US" smtClean="0"/>
              <a:pPr defTabSz="914126"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07999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A0946EC-46BE-1A4E-9264-3465EA4970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50469F-8FE0-EE44-A832-E043681347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06D9E-50A7-419E-B3F1-EC20C1F72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fld id="{0C56D094-9816-D14A-BC72-5B93DA392BF6}" type="datetimeFigureOut">
              <a:rPr lang="en-US" smtClean="0"/>
              <a:pPr defTabSz="914126">
                <a:defRPr/>
              </a:pPr>
              <a:t>29/03/2021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2AD1DA-E00C-41CE-81D9-516E4BE26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556753-EF72-451D-B46E-0CA066EEF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126">
              <a:defRPr/>
            </a:pPr>
            <a:fld id="{3BD8615B-8E46-472A-917A-C62C64844E39}" type="slidenum">
              <a:rPr lang="en-US" altLang="en-US" smtClean="0"/>
              <a:pPr defTabSz="914126"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56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833" y="4406901"/>
            <a:ext cx="10360501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833" y="2906713"/>
            <a:ext cx="10360501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29/03/2021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170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441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5986" y="1600201"/>
            <a:ext cx="5383398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29/03/2021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8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" y="2174875"/>
            <a:ext cx="5385514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1535113"/>
            <a:ext cx="538763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2174875"/>
            <a:ext cx="538763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29/03/2021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99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29/03/2021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7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29/03/2021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87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404F2-BE9A-4460-8815-8F645183555F}" type="datetimeFigureOut">
              <a:rPr lang="en-US" smtClean="0"/>
              <a:pPr/>
              <a:t>29/03/2021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49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441" y="274639"/>
            <a:ext cx="10969943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441" y="1138425"/>
            <a:ext cx="10969943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404F2-BE9A-4460-8815-8F645183555F}" type="datetimeFigureOut">
              <a:rPr lang="en-US" smtClean="0"/>
              <a:pPr/>
              <a:t>29/03/2021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268-9C8B-4EBF-A9EE-DC5DC2D48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0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62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26">
              <a:defRPr/>
            </a:pPr>
            <a:fld id="{B074874B-B813-46EB-BBDF-21C36CFC82D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29/03/2021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26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126">
              <a:defRPr/>
            </a:pPr>
            <a:fld id="{CE31F277-27F1-4071-BE00-EE9B1999C86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126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719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Placeholder 1">
            <a:extLst>
              <a:ext uri="{FF2B5EF4-FFF2-40B4-BE49-F238E27FC236}">
                <a16:creationId xmlns:a16="http://schemas.microsoft.com/office/drawing/2014/main" id="{115C357C-4AD9-456D-8219-3422C0967DE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7982" y="365126"/>
            <a:ext cx="10512862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  <a:endParaRPr lang="en-US" altLang="en-US"/>
          </a:p>
        </p:txBody>
      </p:sp>
      <p:sp>
        <p:nvSpPr>
          <p:cNvPr id="11267" name="Text Placeholder 2">
            <a:extLst>
              <a:ext uri="{FF2B5EF4-FFF2-40B4-BE49-F238E27FC236}">
                <a16:creationId xmlns:a16="http://schemas.microsoft.com/office/drawing/2014/main" id="{C31F94CE-6FAB-4739-B992-1313956D7A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7982" y="1825625"/>
            <a:ext cx="10512862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7E10B-FE1F-2C40-8A80-3D81046598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 defTabSz="914126">
              <a:defRPr/>
            </a:pPr>
            <a:fld id="{0C56D094-9816-D14A-BC72-5B93DA392BF6}" type="datetimeFigureOut">
              <a:rPr lang="en-US" smtClean="0"/>
              <a:pPr defTabSz="914126">
                <a:defRPr/>
              </a:pPr>
              <a:t>29/03/2021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CB945E-92C7-E14B-BA50-F530ADCF47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 defTabSz="914126"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867C1-DDBE-8C48-886F-DD8D737766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defTabSz="914126">
              <a:defRPr/>
            </a:pPr>
            <a:fld id="{45DC70C5-CC03-490C-B8AB-3EF7C7F36921}" type="slidenum">
              <a:rPr lang="en-US" altLang="en-US" smtClean="0"/>
              <a:pPr defTabSz="914126"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7370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 Light" panose="020F0302020204030204" pitchFamily="34" charset="0"/>
        </a:defRPr>
      </a:lvl5pPr>
      <a:lvl6pPr marL="457063" algn="l" rtl="0" fontAlgn="base">
        <a:lnSpc>
          <a:spcPct val="90000"/>
        </a:lnSpc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 Light" panose="020F0302020204030204" pitchFamily="34" charset="0"/>
        </a:defRPr>
      </a:lvl6pPr>
      <a:lvl7pPr marL="914126" algn="l" rtl="0" fontAlgn="base">
        <a:lnSpc>
          <a:spcPct val="90000"/>
        </a:lnSpc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 Light" panose="020F0302020204030204" pitchFamily="34" charset="0"/>
        </a:defRPr>
      </a:lvl7pPr>
      <a:lvl8pPr marL="1371189" algn="l" rtl="0" fontAlgn="base">
        <a:lnSpc>
          <a:spcPct val="90000"/>
        </a:lnSpc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 Light" panose="020F0302020204030204" pitchFamily="34" charset="0"/>
        </a:defRPr>
      </a:lvl8pPr>
      <a:lvl9pPr marL="1828251" algn="l" rtl="0" fontAlgn="base">
        <a:lnSpc>
          <a:spcPct val="90000"/>
        </a:lnSpc>
        <a:spcBef>
          <a:spcPct val="0"/>
        </a:spcBef>
        <a:spcAft>
          <a:spcPct val="0"/>
        </a:spcAft>
        <a:defRPr sz="4399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531" indent="-228531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9B949968-16FF-694C-8B27-3AAA3303B6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829" y="-66804"/>
            <a:ext cx="12598482" cy="7011879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4CD27969-0DB8-9549-AD58-43EB886DC569}"/>
              </a:ext>
            </a:extLst>
          </p:cNvPr>
          <p:cNvGrpSpPr/>
          <p:nvPr/>
        </p:nvGrpSpPr>
        <p:grpSpPr>
          <a:xfrm>
            <a:off x="3584238" y="-261587"/>
            <a:ext cx="10024052" cy="7576326"/>
            <a:chOff x="3783883" y="-6"/>
            <a:chExt cx="9704387" cy="7383463"/>
          </a:xfrm>
        </p:grpSpPr>
        <p:sp>
          <p:nvSpPr>
            <p:cNvPr id="46" name="object 4">
              <a:extLst>
                <a:ext uri="{FF2B5EF4-FFF2-40B4-BE49-F238E27FC236}">
                  <a16:creationId xmlns:a16="http://schemas.microsoft.com/office/drawing/2014/main" id="{0E59B4B7-AF7D-3249-842E-967BF0FCBA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55584" y="4174874"/>
              <a:ext cx="1925150" cy="678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normAutofit/>
            </a:bodyPr>
            <a:lstStyle>
              <a:lvl1pPr marL="11113" indent="-1588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11110" algn="ctr" defTabSz="914126" fontAlgn="base">
                <a:spcBef>
                  <a:spcPct val="0"/>
                </a:spcBef>
                <a:spcAft>
                  <a:spcPts val="600"/>
                </a:spcAft>
                <a:buNone/>
                <a:defRPr/>
              </a:pPr>
              <a:r>
                <a:rPr lang="en-US" altLang="en-US" sz="1000" b="1">
                  <a:solidFill>
                    <a:srgbClr val="C00000"/>
                  </a:solidFill>
                  <a:latin typeface="Arial Black" panose="020B0A04020102020204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T.U.N.A.I</a:t>
              </a:r>
            </a:p>
            <a:p>
              <a:pPr marL="11110" algn="ctr" defTabSz="914126" fontAlgn="base">
                <a:spcBef>
                  <a:spcPct val="0"/>
                </a:spcBef>
                <a:spcAft>
                  <a:spcPts val="600"/>
                </a:spcAft>
                <a:buNone/>
                <a:defRPr/>
              </a:pPr>
              <a:r>
                <a:rPr lang="en-US" altLang="en-US" sz="1000" b="1" err="1">
                  <a:solidFill>
                    <a:srgbClr val="0070C0"/>
                  </a:solidFill>
                  <a:latin typeface="Arial" panose="020B0604020202020204" pitchFamily="34" charset="0"/>
                  <a:ea typeface="Gill Sans MT" panose="020B0502020104020203" pitchFamily="34" charset="0"/>
                  <a:cs typeface="Arial" panose="020B0604020202020204" pitchFamily="34" charset="0"/>
                </a:rPr>
                <a:t>Technology@University</a:t>
              </a:r>
              <a:r>
                <a:rPr lang="en-US" altLang="en-US" sz="1000" b="1">
                  <a:solidFill>
                    <a:srgbClr val="0070C0"/>
                  </a:solidFill>
                  <a:latin typeface="Arial" panose="020B0604020202020204" pitchFamily="34" charset="0"/>
                  <a:ea typeface="Gill Sans MT" panose="020B0502020104020203" pitchFamily="34" charset="0"/>
                  <a:cs typeface="Arial" panose="020B0604020202020204" pitchFamily="34" charset="0"/>
                </a:rPr>
                <a:t> Advancing Industry &amp; Society  </a:t>
              </a:r>
              <a:endParaRPr lang="en-US" altLang="en-US" sz="1000" b="1">
                <a:solidFill>
                  <a:srgbClr val="0070C0"/>
                </a:solidFill>
                <a:latin typeface="Bodoni MT Condensed" panose="02070606080606020203" pitchFamily="18" charset="0"/>
                <a:ea typeface="Gill Sans MT" panose="020B0502020104020203" pitchFamily="34" charset="0"/>
                <a:cs typeface="Gill Sans MT" panose="020B0502020104020203" pitchFamily="34" charset="0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07E5C5EE-47FA-8B43-8E0A-3017882E4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19638" y="-6"/>
              <a:ext cx="7383463" cy="738346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39998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" name="Rectangle 29">
              <a:extLst>
                <a:ext uri="{FF2B5EF4-FFF2-40B4-BE49-F238E27FC236}">
                  <a16:creationId xmlns:a16="http://schemas.microsoft.com/office/drawing/2014/main" id="{E1F8FD83-BD7B-BF48-BC4C-A1054CD3A7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6533" y="1245389"/>
              <a:ext cx="2357438" cy="831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marL="914126" lvl="2" defTabSz="914126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en-US" altLang="en-US" sz="1600" b="1">
                  <a:solidFill>
                    <a:srgbClr val="385723"/>
                  </a:solidFill>
                  <a:latin typeface="Arial" charset="0"/>
                </a:rPr>
                <a:t>STUDENTS’ UNIVERSITY OF CHOICE </a:t>
              </a:r>
            </a:p>
          </p:txBody>
        </p:sp>
        <p:sp>
          <p:nvSpPr>
            <p:cNvPr id="49" name="Rectangle 30">
              <a:extLst>
                <a:ext uri="{FF2B5EF4-FFF2-40B4-BE49-F238E27FC236}">
                  <a16:creationId xmlns:a16="http://schemas.microsoft.com/office/drawing/2014/main" id="{1D882DD4-3345-C242-B8D3-F9D2707006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2583" y="5131589"/>
              <a:ext cx="2805112" cy="831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marL="914126" lvl="2" algn="r" defTabSz="914126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en-US" altLang="en-US" sz="1600" b="1">
                  <a:solidFill>
                    <a:prstClr val="white"/>
                  </a:solidFill>
                  <a:latin typeface="Arial" charset="0"/>
                </a:rPr>
                <a:t>VISIBLE &amp; GLOBALLY PROMINENT</a:t>
              </a:r>
            </a:p>
          </p:txBody>
        </p:sp>
        <p:pic>
          <p:nvPicPr>
            <p:cNvPr id="50" name="Rectangle 31">
              <a:extLst>
                <a:ext uri="{FF2B5EF4-FFF2-40B4-BE49-F238E27FC236}">
                  <a16:creationId xmlns:a16="http://schemas.microsoft.com/office/drawing/2014/main" id="{3FCE36EB-5078-934E-9F41-F0D2FA2DB991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4658" y="2601114"/>
              <a:ext cx="3273425" cy="1681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" name="Rectangle 20">
              <a:extLst>
                <a:ext uri="{FF2B5EF4-FFF2-40B4-BE49-F238E27FC236}">
                  <a16:creationId xmlns:a16="http://schemas.microsoft.com/office/drawing/2014/main" id="{70FEDBC6-A0BA-704A-B9B7-725238C18D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5508" y="5160164"/>
              <a:ext cx="1708150" cy="830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571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marL="57133" lvl="2" defTabSz="914126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en-MY" altLang="en-US" sz="1600" b="1">
                  <a:solidFill>
                    <a:prstClr val="white"/>
                  </a:solidFill>
                  <a:latin typeface="Arial" charset="0"/>
                </a:rPr>
                <a:t>COMPETENT &amp; ROBUST TALENT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4371A033-0B92-9244-B06C-611CFB8648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59283" y="5777701"/>
              <a:ext cx="2578100" cy="389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defTabSz="914126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endParaRPr lang="en-MY" altLang="en-US" sz="1999">
                <a:solidFill>
                  <a:srgbClr val="0D0D0D"/>
                </a:solidFill>
              </a:endParaRPr>
            </a:p>
          </p:txBody>
        </p:sp>
        <p:sp>
          <p:nvSpPr>
            <p:cNvPr id="53" name="Rectangle 19">
              <a:extLst>
                <a:ext uri="{FF2B5EF4-FFF2-40B4-BE49-F238E27FC236}">
                  <a16:creationId xmlns:a16="http://schemas.microsoft.com/office/drawing/2014/main" id="{6D548ED1-FF0F-FE4C-98D5-C62421F322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9905" y="2385214"/>
              <a:ext cx="142466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342900" indent="-342900"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571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marL="57133" lvl="2" defTabSz="914126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en-MY" altLang="en-US" sz="1400" b="1">
                  <a:solidFill>
                    <a:prstClr val="white"/>
                  </a:solidFill>
                  <a:latin typeface="Arial" charset="0"/>
                </a:rPr>
                <a:t>GRADUATES OF  CHOICE </a:t>
              </a:r>
            </a:p>
          </p:txBody>
        </p:sp>
        <p:sp>
          <p:nvSpPr>
            <p:cNvPr id="54" name="Rectangle 36">
              <a:extLst>
                <a:ext uri="{FF2B5EF4-FFF2-40B4-BE49-F238E27FC236}">
                  <a16:creationId xmlns:a16="http://schemas.microsoft.com/office/drawing/2014/main" id="{1CE621DB-C0C4-A840-BF3F-E8D308CF52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3883" y="2224876"/>
              <a:ext cx="2627312" cy="738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marL="914126" lvl="2" algn="r" defTabSz="914126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en-US" altLang="en-US" sz="1400" b="1">
                  <a:solidFill>
                    <a:prstClr val="white"/>
                  </a:solidFill>
                  <a:latin typeface="Arial" charset="0"/>
                </a:rPr>
                <a:t>  </a:t>
              </a:r>
            </a:p>
            <a:p>
              <a:pPr marL="914126" lvl="2" algn="r" defTabSz="914126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en-US" altLang="en-US" sz="1400" b="1">
                  <a:solidFill>
                    <a:prstClr val="white"/>
                  </a:solidFill>
                  <a:latin typeface="Arial" charset="0"/>
                </a:rPr>
                <a:t>FINANCIALLY SUSTAINABLE </a:t>
              </a:r>
            </a:p>
          </p:txBody>
        </p:sp>
        <p:sp>
          <p:nvSpPr>
            <p:cNvPr id="55" name="Rectangle 37">
              <a:extLst>
                <a:ext uri="{FF2B5EF4-FFF2-40B4-BE49-F238E27FC236}">
                  <a16:creationId xmlns:a16="http://schemas.microsoft.com/office/drawing/2014/main" id="{B87587FA-471A-2F47-AF63-AFAC30A097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4170" y="3906039"/>
              <a:ext cx="1428750" cy="830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r" defTabSz="914126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en-US" altLang="en-US" sz="1600" b="1">
                  <a:solidFill>
                    <a:prstClr val="white"/>
                  </a:solidFill>
                  <a:latin typeface="Arial" charset="0"/>
                </a:rPr>
                <a:t>SMART &amp;  DYNAMIC CAMPUS </a:t>
              </a:r>
              <a:endParaRPr lang="en-MY" altLang="en-US" sz="1600" b="1">
                <a:solidFill>
                  <a:prstClr val="white"/>
                </a:solidFill>
                <a:latin typeface="Arial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F4B426E-19DA-7D4E-93FD-DC95D44B30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79808" y="3683789"/>
              <a:ext cx="1206500" cy="1385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342900" indent="-342900"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52388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marL="52372" lvl="2" defTabSz="914126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en-MY" altLang="en-US" sz="1200" b="1">
                  <a:solidFill>
                    <a:prstClr val="white"/>
                  </a:solidFill>
                  <a:latin typeface="Arial" charset="0"/>
                </a:rPr>
                <a:t>SOLUTION PROVIDERS FOR</a:t>
              </a:r>
              <a:endParaRPr lang="en-US" altLang="en-US" sz="1200" b="1">
                <a:solidFill>
                  <a:prstClr val="white"/>
                </a:solidFill>
                <a:latin typeface="Arial" charset="0"/>
              </a:endParaRPr>
            </a:p>
            <a:p>
              <a:pPr marL="52372" lvl="2" defTabSz="914126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r>
                <a:rPr lang="en-US" altLang="en-US" sz="1200" b="1">
                  <a:solidFill>
                    <a:prstClr val="white"/>
                  </a:solidFill>
                  <a:latin typeface="Arial" charset="0"/>
                </a:rPr>
                <a:t>INDUSTRIAL &amp; SOCIETAL ADVANCEM-ENT</a:t>
              </a:r>
            </a:p>
          </p:txBody>
        </p:sp>
        <p:sp>
          <p:nvSpPr>
            <p:cNvPr id="57" name="Rectangle 40">
              <a:extLst>
                <a:ext uri="{FF2B5EF4-FFF2-40B4-BE49-F238E27FC236}">
                  <a16:creationId xmlns:a16="http://schemas.microsoft.com/office/drawing/2014/main" id="{02A7285E-00D8-4E4B-A704-7F2ACE36F9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10145" y="3691726"/>
              <a:ext cx="2778125" cy="35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defTabSz="914126">
                <a:lnSpc>
                  <a:spcPct val="100000"/>
                </a:lnSpc>
                <a:spcBef>
                  <a:spcPct val="0"/>
                </a:spcBef>
                <a:buNone/>
                <a:defRPr/>
              </a:pPr>
              <a:endParaRPr lang="en-US" altLang="en-US" sz="1799">
                <a:solidFill>
                  <a:srgbClr val="843C0C"/>
                </a:solidFill>
                <a:latin typeface="Arial" charset="0"/>
              </a:endParaRPr>
            </a:p>
          </p:txBody>
        </p:sp>
        <p:pic>
          <p:nvPicPr>
            <p:cNvPr id="58" name="Picture 4">
              <a:extLst>
                <a:ext uri="{FF2B5EF4-FFF2-40B4-BE49-F238E27FC236}">
                  <a16:creationId xmlns:a16="http://schemas.microsoft.com/office/drawing/2014/main" id="{8993D4EA-2424-E744-BB11-1A3E8546F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5193" y="512512"/>
              <a:ext cx="2749550" cy="2266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" name="Title 1">
            <a:extLst>
              <a:ext uri="{FF2B5EF4-FFF2-40B4-BE49-F238E27FC236}">
                <a16:creationId xmlns:a16="http://schemas.microsoft.com/office/drawing/2014/main" id="{53ABE5F0-4CB3-5745-B7E1-A56C4487768E}"/>
              </a:ext>
            </a:extLst>
          </p:cNvPr>
          <p:cNvSpPr txBox="1">
            <a:spLocks/>
          </p:cNvSpPr>
          <p:nvPr/>
        </p:nvSpPr>
        <p:spPr bwMode="auto">
          <a:xfrm>
            <a:off x="909809" y="2241267"/>
            <a:ext cx="3114454" cy="2395735"/>
          </a:xfrm>
          <a:prstGeom prst="rect">
            <a:avLst/>
          </a:prstGeom>
        </p:spPr>
        <p:txBody>
          <a:bodyPr vert="horz" lIns="91416" tIns="45708" rIns="91416" bIns="45708" rtlCol="0" anchor="b">
            <a:normAutofit fontScale="92500" lnSpcReduction="10000"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ＭＳ Ｐゴシック" charset="0"/>
                <a:cs typeface="ＭＳ Ｐゴシック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ＭＳ Ｐゴシック" charset="0"/>
                <a:cs typeface="ＭＳ Ｐゴシック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ＭＳ Ｐゴシック" charset="0"/>
                <a:cs typeface="ＭＳ Ｐゴシック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ＭＳ Ｐゴシック" charset="0"/>
                <a:cs typeface="ＭＳ Ｐゴシック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r" defTabSz="914126" eaLnBrk="1" hangingPunct="1">
              <a:spcAft>
                <a:spcPts val="600"/>
              </a:spcAft>
              <a:defRPr/>
            </a:pPr>
            <a:r>
              <a:rPr lang="en-US" altLang="en-US" sz="3999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"/>
                <a:sym typeface="+mn-ea"/>
              </a:rPr>
              <a:t>UTeM’s</a:t>
            </a:r>
            <a:r>
              <a:rPr lang="en-US" altLang="en-US" sz="3999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cs typeface=""/>
                <a:sym typeface="+mn-ea"/>
              </a:rPr>
              <a:t> Seven (7) Strategic Goals (SSG) 2021-2025 </a:t>
            </a:r>
          </a:p>
        </p:txBody>
      </p:sp>
    </p:spTree>
    <p:extLst>
      <p:ext uri="{BB962C8B-B14F-4D97-AF65-F5344CB8AC3E}">
        <p14:creationId xmlns:p14="http://schemas.microsoft.com/office/powerpoint/2010/main" val="176771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FC9BE17-9A7B-462D-AE50-3D87773873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893"/>
            <a:ext cx="12188825" cy="68562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US" sz="1799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Picture 2" descr="A small plant in a glass jar&#10;&#10;Description automatically generated with medium confidence">
            <a:extLst>
              <a:ext uri="{FF2B5EF4-FFF2-40B4-BE49-F238E27FC236}">
                <a16:creationId xmlns:a16="http://schemas.microsoft.com/office/drawing/2014/main" id="{D5405CA3-1CA5-0341-A26E-61453142B3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5" t="9091" r="7393"/>
          <a:stretch/>
        </p:blipFill>
        <p:spPr>
          <a:xfrm>
            <a:off x="3522570" y="903"/>
            <a:ext cx="8666255" cy="685620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3EBE8569-6AEC-4B8C-8D53-2DE337CDBA6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893"/>
            <a:ext cx="9754060" cy="6856214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US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07563" y="1658388"/>
            <a:ext cx="6072267" cy="1124419"/>
          </a:xfrm>
          <a:prstGeom prst="rect">
            <a:avLst/>
          </a:prstGeom>
        </p:spPr>
        <p:txBody>
          <a:bodyPr vert="horz" lIns="91416" tIns="45708" rIns="91416" bIns="45708" rtlCol="0" anchor="b">
            <a:noAutofit/>
          </a:bodyPr>
          <a:lstStyle/>
          <a:p>
            <a:pPr defTabSz="914126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3599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GOAL 7: </a:t>
            </a:r>
          </a:p>
          <a:p>
            <a:pPr defTabSz="914126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3599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 panose="020B0502020202020204" pitchFamily="34" charset="0"/>
              </a:rPr>
              <a:t>FINANCIALLY SUSTAINABLE</a:t>
            </a:r>
          </a:p>
          <a:p>
            <a:pPr defTabSz="914126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endParaRPr lang="en-US" sz="3599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386" y="606525"/>
            <a:ext cx="73133" cy="5484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US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132" y="2443736"/>
            <a:ext cx="3300124" cy="9142"/>
          </a:xfrm>
          <a:prstGeom prst="rect">
            <a:avLst/>
          </a:prstGeom>
          <a:solidFill>
            <a:srgbClr val="D5D5D5"/>
          </a:solidFill>
          <a:ln w="3175">
            <a:solidFill>
              <a:srgbClr val="D5D5D5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>
              <a:defRPr/>
            </a:pPr>
            <a:endParaRPr lang="en-US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07562" y="2705991"/>
            <a:ext cx="6696420" cy="3206423"/>
          </a:xfrm>
          <a:prstGeom prst="rect">
            <a:avLst/>
          </a:prstGeom>
        </p:spPr>
        <p:txBody>
          <a:bodyPr vert="horz" lIns="91416" tIns="45708" rIns="91416" bIns="45708" rtlCol="0" anchor="t">
            <a:noAutofit/>
          </a:bodyPr>
          <a:lstStyle/>
          <a:p>
            <a:pPr defTabSz="914126">
              <a:lnSpc>
                <a:spcPct val="90000"/>
              </a:lnSpc>
              <a:spcAft>
                <a:spcPts val="600"/>
              </a:spcAft>
              <a:defRPr/>
            </a:pPr>
            <a:r>
              <a:rPr lang="en-US" sz="2399" b="1" dirty="0">
                <a:solidFill>
                  <a:srgbClr val="C00000"/>
                </a:solidFill>
                <a:latin typeface="Century Gothic" panose="020B0502020202020204" pitchFamily="34" charset="0"/>
              </a:rPr>
              <a:t>NEW MODEL FOR INCOME GENERATION</a:t>
            </a:r>
          </a:p>
          <a:p>
            <a:pPr marL="914126" lvl="1" indent="-228531" defTabSz="914126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399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70% PTJ : 30% University based on PTJ’s projection.</a:t>
            </a:r>
          </a:p>
          <a:p>
            <a:pPr marL="914126" lvl="1" indent="-228531" defTabSz="914126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399" b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 panose="020B0502020202020204" pitchFamily="34" charset="0"/>
              </a:rPr>
              <a:t>Facilitate PTJ through processes and procedures through consistent mitigation plans.</a:t>
            </a:r>
          </a:p>
        </p:txBody>
      </p:sp>
    </p:spTree>
    <p:extLst>
      <p:ext uri="{BB962C8B-B14F-4D97-AF65-F5344CB8AC3E}">
        <p14:creationId xmlns:p14="http://schemas.microsoft.com/office/powerpoint/2010/main" val="296520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chemeClr val="bg1">
                <a:lumMod val="75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981844" y="4869160"/>
            <a:ext cx="295232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600" ker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Optimizing UTeM's Operating Expenditure Based On Initial Budget Approval</a:t>
            </a:r>
            <a:endParaRPr lang="en-US" sz="1600" kern="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654252" y="476672"/>
            <a:ext cx="6912768" cy="5987204"/>
            <a:chOff x="3214092" y="1268760"/>
            <a:chExt cx="5393084" cy="5195116"/>
          </a:xfrm>
        </p:grpSpPr>
        <p:grpSp>
          <p:nvGrpSpPr>
            <p:cNvPr id="31" name="Group 30"/>
            <p:cNvGrpSpPr/>
            <p:nvPr/>
          </p:nvGrpSpPr>
          <p:grpSpPr>
            <a:xfrm>
              <a:off x="3214092" y="1268760"/>
              <a:ext cx="5280728" cy="5195116"/>
              <a:chOff x="3407432" y="1152319"/>
              <a:chExt cx="5373960" cy="5286836"/>
            </a:xfrm>
            <a:effectLst>
              <a:outerShdw blurRad="381000" dist="88900" dir="2700000" algn="tl" rotWithShape="0">
                <a:prstClr val="black">
                  <a:alpha val="48000"/>
                </a:prstClr>
              </a:outerShdw>
            </a:effectLst>
          </p:grpSpPr>
          <p:sp>
            <p:nvSpPr>
              <p:cNvPr id="7" name="Freeform 6"/>
              <p:cNvSpPr>
                <a:spLocks/>
              </p:cNvSpPr>
              <p:nvPr/>
            </p:nvSpPr>
            <p:spPr bwMode="auto">
              <a:xfrm>
                <a:off x="5243895" y="1152319"/>
                <a:ext cx="1676883" cy="1931347"/>
              </a:xfrm>
              <a:custGeom>
                <a:avLst/>
                <a:gdLst>
                  <a:gd name="T0" fmla="*/ 1570 w 1944"/>
                  <a:gd name="T1" fmla="*/ 0 h 2239"/>
                  <a:gd name="T2" fmla="*/ 1579 w 1944"/>
                  <a:gd name="T3" fmla="*/ 0 h 2239"/>
                  <a:gd name="T4" fmla="*/ 1594 w 1944"/>
                  <a:gd name="T5" fmla="*/ 2 h 2239"/>
                  <a:gd name="T6" fmla="*/ 1613 w 1944"/>
                  <a:gd name="T7" fmla="*/ 4 h 2239"/>
                  <a:gd name="T8" fmla="*/ 1638 w 1944"/>
                  <a:gd name="T9" fmla="*/ 6 h 2239"/>
                  <a:gd name="T10" fmla="*/ 1664 w 1944"/>
                  <a:gd name="T11" fmla="*/ 11 h 2239"/>
                  <a:gd name="T12" fmla="*/ 1692 w 1944"/>
                  <a:gd name="T13" fmla="*/ 19 h 2239"/>
                  <a:gd name="T14" fmla="*/ 1725 w 1944"/>
                  <a:gd name="T15" fmla="*/ 28 h 2239"/>
                  <a:gd name="T16" fmla="*/ 1755 w 1944"/>
                  <a:gd name="T17" fmla="*/ 40 h 2239"/>
                  <a:gd name="T18" fmla="*/ 1787 w 1944"/>
                  <a:gd name="T19" fmla="*/ 57 h 2239"/>
                  <a:gd name="T20" fmla="*/ 1817 w 1944"/>
                  <a:gd name="T21" fmla="*/ 76 h 2239"/>
                  <a:gd name="T22" fmla="*/ 1846 w 1944"/>
                  <a:gd name="T23" fmla="*/ 98 h 2239"/>
                  <a:gd name="T24" fmla="*/ 1874 w 1944"/>
                  <a:gd name="T25" fmla="*/ 125 h 2239"/>
                  <a:gd name="T26" fmla="*/ 1897 w 1944"/>
                  <a:gd name="T27" fmla="*/ 157 h 2239"/>
                  <a:gd name="T28" fmla="*/ 1917 w 1944"/>
                  <a:gd name="T29" fmla="*/ 195 h 2239"/>
                  <a:gd name="T30" fmla="*/ 1933 w 1944"/>
                  <a:gd name="T31" fmla="*/ 238 h 2239"/>
                  <a:gd name="T32" fmla="*/ 1942 w 1944"/>
                  <a:gd name="T33" fmla="*/ 285 h 2239"/>
                  <a:gd name="T34" fmla="*/ 1944 w 1944"/>
                  <a:gd name="T35" fmla="*/ 340 h 2239"/>
                  <a:gd name="T36" fmla="*/ 1944 w 1944"/>
                  <a:gd name="T37" fmla="*/ 440 h 2239"/>
                  <a:gd name="T38" fmla="*/ 1944 w 1944"/>
                  <a:gd name="T39" fmla="*/ 531 h 2239"/>
                  <a:gd name="T40" fmla="*/ 1944 w 1944"/>
                  <a:gd name="T41" fmla="*/ 612 h 2239"/>
                  <a:gd name="T42" fmla="*/ 1944 w 1944"/>
                  <a:gd name="T43" fmla="*/ 684 h 2239"/>
                  <a:gd name="T44" fmla="*/ 1944 w 1944"/>
                  <a:gd name="T45" fmla="*/ 797 h 2239"/>
                  <a:gd name="T46" fmla="*/ 1944 w 1944"/>
                  <a:gd name="T47" fmla="*/ 839 h 2239"/>
                  <a:gd name="T48" fmla="*/ 1944 w 1944"/>
                  <a:gd name="T49" fmla="*/ 869 h 2239"/>
                  <a:gd name="T50" fmla="*/ 1944 w 1944"/>
                  <a:gd name="T51" fmla="*/ 886 h 2239"/>
                  <a:gd name="T52" fmla="*/ 1944 w 1944"/>
                  <a:gd name="T53" fmla="*/ 892 h 2239"/>
                  <a:gd name="T54" fmla="*/ 1314 w 1944"/>
                  <a:gd name="T55" fmla="*/ 2231 h 2239"/>
                  <a:gd name="T56" fmla="*/ 634 w 1944"/>
                  <a:gd name="T57" fmla="*/ 2239 h 2239"/>
                  <a:gd name="T58" fmla="*/ 0 w 1944"/>
                  <a:gd name="T59" fmla="*/ 886 h 2239"/>
                  <a:gd name="T60" fmla="*/ 0 w 1944"/>
                  <a:gd name="T61" fmla="*/ 312 h 2239"/>
                  <a:gd name="T62" fmla="*/ 0 w 1944"/>
                  <a:gd name="T63" fmla="*/ 308 h 2239"/>
                  <a:gd name="T64" fmla="*/ 0 w 1944"/>
                  <a:gd name="T65" fmla="*/ 301 h 2239"/>
                  <a:gd name="T66" fmla="*/ 0 w 1944"/>
                  <a:gd name="T67" fmla="*/ 287 h 2239"/>
                  <a:gd name="T68" fmla="*/ 2 w 1944"/>
                  <a:gd name="T69" fmla="*/ 268 h 2239"/>
                  <a:gd name="T70" fmla="*/ 6 w 1944"/>
                  <a:gd name="T71" fmla="*/ 248 h 2239"/>
                  <a:gd name="T72" fmla="*/ 13 w 1944"/>
                  <a:gd name="T73" fmla="*/ 223 h 2239"/>
                  <a:gd name="T74" fmla="*/ 21 w 1944"/>
                  <a:gd name="T75" fmla="*/ 197 h 2239"/>
                  <a:gd name="T76" fmla="*/ 32 w 1944"/>
                  <a:gd name="T77" fmla="*/ 170 h 2239"/>
                  <a:gd name="T78" fmla="*/ 47 w 1944"/>
                  <a:gd name="T79" fmla="*/ 142 h 2239"/>
                  <a:gd name="T80" fmla="*/ 64 w 1944"/>
                  <a:gd name="T81" fmla="*/ 115 h 2239"/>
                  <a:gd name="T82" fmla="*/ 87 w 1944"/>
                  <a:gd name="T83" fmla="*/ 89 h 2239"/>
                  <a:gd name="T84" fmla="*/ 115 w 1944"/>
                  <a:gd name="T85" fmla="*/ 66 h 2239"/>
                  <a:gd name="T86" fmla="*/ 148 w 1944"/>
                  <a:gd name="T87" fmla="*/ 44 h 2239"/>
                  <a:gd name="T88" fmla="*/ 185 w 1944"/>
                  <a:gd name="T89" fmla="*/ 27 h 2239"/>
                  <a:gd name="T90" fmla="*/ 229 w 1944"/>
                  <a:gd name="T91" fmla="*/ 13 h 2239"/>
                  <a:gd name="T92" fmla="*/ 278 w 1944"/>
                  <a:gd name="T93" fmla="*/ 4 h 2239"/>
                  <a:gd name="T94" fmla="*/ 337 w 1944"/>
                  <a:gd name="T95" fmla="*/ 0 h 2239"/>
                  <a:gd name="T96" fmla="*/ 1566 w 1944"/>
                  <a:gd name="T97" fmla="*/ 0 h 2239"/>
                  <a:gd name="T98" fmla="*/ 1570 w 1944"/>
                  <a:gd name="T99" fmla="*/ 0 h 2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944" h="2239">
                    <a:moveTo>
                      <a:pt x="1570" y="0"/>
                    </a:moveTo>
                    <a:lnTo>
                      <a:pt x="1579" y="0"/>
                    </a:lnTo>
                    <a:lnTo>
                      <a:pt x="1594" y="2"/>
                    </a:lnTo>
                    <a:lnTo>
                      <a:pt x="1613" y="4"/>
                    </a:lnTo>
                    <a:lnTo>
                      <a:pt x="1638" y="6"/>
                    </a:lnTo>
                    <a:lnTo>
                      <a:pt x="1664" y="11"/>
                    </a:lnTo>
                    <a:lnTo>
                      <a:pt x="1692" y="19"/>
                    </a:lnTo>
                    <a:lnTo>
                      <a:pt x="1725" y="28"/>
                    </a:lnTo>
                    <a:lnTo>
                      <a:pt x="1755" y="40"/>
                    </a:lnTo>
                    <a:lnTo>
                      <a:pt x="1787" y="57"/>
                    </a:lnTo>
                    <a:lnTo>
                      <a:pt x="1817" y="76"/>
                    </a:lnTo>
                    <a:lnTo>
                      <a:pt x="1846" y="98"/>
                    </a:lnTo>
                    <a:lnTo>
                      <a:pt x="1874" y="125"/>
                    </a:lnTo>
                    <a:lnTo>
                      <a:pt x="1897" y="157"/>
                    </a:lnTo>
                    <a:lnTo>
                      <a:pt x="1917" y="195"/>
                    </a:lnTo>
                    <a:lnTo>
                      <a:pt x="1933" y="238"/>
                    </a:lnTo>
                    <a:lnTo>
                      <a:pt x="1942" y="285"/>
                    </a:lnTo>
                    <a:lnTo>
                      <a:pt x="1944" y="340"/>
                    </a:lnTo>
                    <a:lnTo>
                      <a:pt x="1944" y="440"/>
                    </a:lnTo>
                    <a:lnTo>
                      <a:pt x="1944" y="531"/>
                    </a:lnTo>
                    <a:lnTo>
                      <a:pt x="1944" y="612"/>
                    </a:lnTo>
                    <a:lnTo>
                      <a:pt x="1944" y="684"/>
                    </a:lnTo>
                    <a:lnTo>
                      <a:pt x="1944" y="797"/>
                    </a:lnTo>
                    <a:lnTo>
                      <a:pt x="1944" y="839"/>
                    </a:lnTo>
                    <a:lnTo>
                      <a:pt x="1944" y="869"/>
                    </a:lnTo>
                    <a:lnTo>
                      <a:pt x="1944" y="886"/>
                    </a:lnTo>
                    <a:lnTo>
                      <a:pt x="1944" y="892"/>
                    </a:lnTo>
                    <a:lnTo>
                      <a:pt x="1314" y="2231"/>
                    </a:lnTo>
                    <a:lnTo>
                      <a:pt x="634" y="2239"/>
                    </a:lnTo>
                    <a:lnTo>
                      <a:pt x="0" y="886"/>
                    </a:lnTo>
                    <a:lnTo>
                      <a:pt x="0" y="312"/>
                    </a:lnTo>
                    <a:lnTo>
                      <a:pt x="0" y="308"/>
                    </a:lnTo>
                    <a:lnTo>
                      <a:pt x="0" y="301"/>
                    </a:lnTo>
                    <a:lnTo>
                      <a:pt x="0" y="287"/>
                    </a:lnTo>
                    <a:lnTo>
                      <a:pt x="2" y="268"/>
                    </a:lnTo>
                    <a:lnTo>
                      <a:pt x="6" y="248"/>
                    </a:lnTo>
                    <a:lnTo>
                      <a:pt x="13" y="223"/>
                    </a:lnTo>
                    <a:lnTo>
                      <a:pt x="21" y="197"/>
                    </a:lnTo>
                    <a:lnTo>
                      <a:pt x="32" y="170"/>
                    </a:lnTo>
                    <a:lnTo>
                      <a:pt x="47" y="142"/>
                    </a:lnTo>
                    <a:lnTo>
                      <a:pt x="64" y="115"/>
                    </a:lnTo>
                    <a:lnTo>
                      <a:pt x="87" y="89"/>
                    </a:lnTo>
                    <a:lnTo>
                      <a:pt x="115" y="66"/>
                    </a:lnTo>
                    <a:lnTo>
                      <a:pt x="148" y="44"/>
                    </a:lnTo>
                    <a:lnTo>
                      <a:pt x="185" y="27"/>
                    </a:lnTo>
                    <a:lnTo>
                      <a:pt x="229" y="13"/>
                    </a:lnTo>
                    <a:lnTo>
                      <a:pt x="278" y="4"/>
                    </a:lnTo>
                    <a:lnTo>
                      <a:pt x="337" y="0"/>
                    </a:lnTo>
                    <a:lnTo>
                      <a:pt x="1566" y="0"/>
                    </a:lnTo>
                    <a:lnTo>
                      <a:pt x="157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83000">
                    <a:schemeClr val="bg1">
                      <a:lumMod val="85000"/>
                    </a:schemeClr>
                  </a:gs>
                </a:gsLst>
                <a:lin ang="8100000" scaled="1"/>
                <a:tileRect/>
              </a:gradFill>
              <a:ln w="19050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8" name="Freeform 7"/>
              <p:cNvSpPr>
                <a:spLocks/>
              </p:cNvSpPr>
              <p:nvPr/>
            </p:nvSpPr>
            <p:spPr bwMode="auto">
              <a:xfrm>
                <a:off x="6461014" y="1592242"/>
                <a:ext cx="2087477" cy="1996904"/>
              </a:xfrm>
              <a:custGeom>
                <a:avLst/>
                <a:gdLst>
                  <a:gd name="T0" fmla="*/ 1299 w 2420"/>
                  <a:gd name="T1" fmla="*/ 0 h 2315"/>
                  <a:gd name="T2" fmla="*/ 1342 w 2420"/>
                  <a:gd name="T3" fmla="*/ 8 h 2315"/>
                  <a:gd name="T4" fmla="*/ 1388 w 2420"/>
                  <a:gd name="T5" fmla="*/ 23 h 2315"/>
                  <a:gd name="T6" fmla="*/ 1433 w 2420"/>
                  <a:gd name="T7" fmla="*/ 47 h 2315"/>
                  <a:gd name="T8" fmla="*/ 1480 w 2420"/>
                  <a:gd name="T9" fmla="*/ 85 h 2315"/>
                  <a:gd name="T10" fmla="*/ 1528 w 2420"/>
                  <a:gd name="T11" fmla="*/ 134 h 2315"/>
                  <a:gd name="T12" fmla="*/ 2316 w 2420"/>
                  <a:gd name="T13" fmla="*/ 1077 h 2315"/>
                  <a:gd name="T14" fmla="*/ 2318 w 2420"/>
                  <a:gd name="T15" fmla="*/ 1081 h 2315"/>
                  <a:gd name="T16" fmla="*/ 2325 w 2420"/>
                  <a:gd name="T17" fmla="*/ 1090 h 2315"/>
                  <a:gd name="T18" fmla="*/ 2337 w 2420"/>
                  <a:gd name="T19" fmla="*/ 1105 h 2315"/>
                  <a:gd name="T20" fmla="*/ 2350 w 2420"/>
                  <a:gd name="T21" fmla="*/ 1126 h 2315"/>
                  <a:gd name="T22" fmla="*/ 2365 w 2420"/>
                  <a:gd name="T23" fmla="*/ 1151 h 2315"/>
                  <a:gd name="T24" fmla="*/ 2380 w 2420"/>
                  <a:gd name="T25" fmla="*/ 1179 h 2315"/>
                  <a:gd name="T26" fmla="*/ 2395 w 2420"/>
                  <a:gd name="T27" fmla="*/ 1213 h 2315"/>
                  <a:gd name="T28" fmla="*/ 2407 w 2420"/>
                  <a:gd name="T29" fmla="*/ 1249 h 2315"/>
                  <a:gd name="T30" fmla="*/ 2416 w 2420"/>
                  <a:gd name="T31" fmla="*/ 1287 h 2315"/>
                  <a:gd name="T32" fmla="*/ 2420 w 2420"/>
                  <a:gd name="T33" fmla="*/ 1328 h 2315"/>
                  <a:gd name="T34" fmla="*/ 2420 w 2420"/>
                  <a:gd name="T35" fmla="*/ 1370 h 2315"/>
                  <a:gd name="T36" fmla="*/ 2412 w 2420"/>
                  <a:gd name="T37" fmla="*/ 1413 h 2315"/>
                  <a:gd name="T38" fmla="*/ 2399 w 2420"/>
                  <a:gd name="T39" fmla="*/ 1457 h 2315"/>
                  <a:gd name="T40" fmla="*/ 2375 w 2420"/>
                  <a:gd name="T41" fmla="*/ 1500 h 2315"/>
                  <a:gd name="T42" fmla="*/ 2343 w 2420"/>
                  <a:gd name="T43" fmla="*/ 1544 h 2315"/>
                  <a:gd name="T44" fmla="*/ 2297 w 2420"/>
                  <a:gd name="T45" fmla="*/ 1587 h 2315"/>
                  <a:gd name="T46" fmla="*/ 2227 w 2420"/>
                  <a:gd name="T47" fmla="*/ 1644 h 2315"/>
                  <a:gd name="T48" fmla="*/ 2163 w 2420"/>
                  <a:gd name="T49" fmla="*/ 1699 h 2315"/>
                  <a:gd name="T50" fmla="*/ 2104 w 2420"/>
                  <a:gd name="T51" fmla="*/ 1748 h 2315"/>
                  <a:gd name="T52" fmla="*/ 2053 w 2420"/>
                  <a:gd name="T53" fmla="*/ 1791 h 2315"/>
                  <a:gd name="T54" fmla="*/ 2006 w 2420"/>
                  <a:gd name="T55" fmla="*/ 1829 h 2315"/>
                  <a:gd name="T56" fmla="*/ 1966 w 2420"/>
                  <a:gd name="T57" fmla="*/ 1863 h 2315"/>
                  <a:gd name="T58" fmla="*/ 1934 w 2420"/>
                  <a:gd name="T59" fmla="*/ 1890 h 2315"/>
                  <a:gd name="T60" fmla="*/ 1908 w 2420"/>
                  <a:gd name="T61" fmla="*/ 1912 h 2315"/>
                  <a:gd name="T62" fmla="*/ 1889 w 2420"/>
                  <a:gd name="T63" fmla="*/ 1927 h 2315"/>
                  <a:gd name="T64" fmla="*/ 1877 w 2420"/>
                  <a:gd name="T65" fmla="*/ 1937 h 2315"/>
                  <a:gd name="T66" fmla="*/ 1874 w 2420"/>
                  <a:gd name="T67" fmla="*/ 1941 h 2315"/>
                  <a:gd name="T68" fmla="*/ 440 w 2420"/>
                  <a:gd name="T69" fmla="*/ 2315 h 2315"/>
                  <a:gd name="T70" fmla="*/ 0 w 2420"/>
                  <a:gd name="T71" fmla="*/ 1797 h 2315"/>
                  <a:gd name="T72" fmla="*/ 633 w 2420"/>
                  <a:gd name="T73" fmla="*/ 444 h 2315"/>
                  <a:gd name="T74" fmla="*/ 1074 w 2420"/>
                  <a:gd name="T75" fmla="*/ 76 h 2315"/>
                  <a:gd name="T76" fmla="*/ 1078 w 2420"/>
                  <a:gd name="T77" fmla="*/ 74 h 2315"/>
                  <a:gd name="T78" fmla="*/ 1087 w 2420"/>
                  <a:gd name="T79" fmla="*/ 64 h 2315"/>
                  <a:gd name="T80" fmla="*/ 1104 w 2420"/>
                  <a:gd name="T81" fmla="*/ 55 h 2315"/>
                  <a:gd name="T82" fmla="*/ 1125 w 2420"/>
                  <a:gd name="T83" fmla="*/ 42 h 2315"/>
                  <a:gd name="T84" fmla="*/ 1151 w 2420"/>
                  <a:gd name="T85" fmla="*/ 29 h 2315"/>
                  <a:gd name="T86" fmla="*/ 1183 w 2420"/>
                  <a:gd name="T87" fmla="*/ 15 h 2315"/>
                  <a:gd name="T88" fmla="*/ 1217 w 2420"/>
                  <a:gd name="T89" fmla="*/ 6 h 2315"/>
                  <a:gd name="T90" fmla="*/ 1257 w 2420"/>
                  <a:gd name="T91" fmla="*/ 0 h 2315"/>
                  <a:gd name="T92" fmla="*/ 1299 w 2420"/>
                  <a:gd name="T93" fmla="*/ 0 h 2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420" h="2315">
                    <a:moveTo>
                      <a:pt x="1299" y="0"/>
                    </a:moveTo>
                    <a:lnTo>
                      <a:pt x="1342" y="8"/>
                    </a:lnTo>
                    <a:lnTo>
                      <a:pt x="1388" y="23"/>
                    </a:lnTo>
                    <a:lnTo>
                      <a:pt x="1433" y="47"/>
                    </a:lnTo>
                    <a:lnTo>
                      <a:pt x="1480" y="85"/>
                    </a:lnTo>
                    <a:lnTo>
                      <a:pt x="1528" y="134"/>
                    </a:lnTo>
                    <a:lnTo>
                      <a:pt x="2316" y="1077"/>
                    </a:lnTo>
                    <a:lnTo>
                      <a:pt x="2318" y="1081"/>
                    </a:lnTo>
                    <a:lnTo>
                      <a:pt x="2325" y="1090"/>
                    </a:lnTo>
                    <a:lnTo>
                      <a:pt x="2337" y="1105"/>
                    </a:lnTo>
                    <a:lnTo>
                      <a:pt x="2350" y="1126"/>
                    </a:lnTo>
                    <a:lnTo>
                      <a:pt x="2365" y="1151"/>
                    </a:lnTo>
                    <a:lnTo>
                      <a:pt x="2380" y="1179"/>
                    </a:lnTo>
                    <a:lnTo>
                      <a:pt x="2395" y="1213"/>
                    </a:lnTo>
                    <a:lnTo>
                      <a:pt x="2407" y="1249"/>
                    </a:lnTo>
                    <a:lnTo>
                      <a:pt x="2416" y="1287"/>
                    </a:lnTo>
                    <a:lnTo>
                      <a:pt x="2420" y="1328"/>
                    </a:lnTo>
                    <a:lnTo>
                      <a:pt x="2420" y="1370"/>
                    </a:lnTo>
                    <a:lnTo>
                      <a:pt x="2412" y="1413"/>
                    </a:lnTo>
                    <a:lnTo>
                      <a:pt x="2399" y="1457"/>
                    </a:lnTo>
                    <a:lnTo>
                      <a:pt x="2375" y="1500"/>
                    </a:lnTo>
                    <a:lnTo>
                      <a:pt x="2343" y="1544"/>
                    </a:lnTo>
                    <a:lnTo>
                      <a:pt x="2297" y="1587"/>
                    </a:lnTo>
                    <a:lnTo>
                      <a:pt x="2227" y="1644"/>
                    </a:lnTo>
                    <a:lnTo>
                      <a:pt x="2163" y="1699"/>
                    </a:lnTo>
                    <a:lnTo>
                      <a:pt x="2104" y="1748"/>
                    </a:lnTo>
                    <a:lnTo>
                      <a:pt x="2053" y="1791"/>
                    </a:lnTo>
                    <a:lnTo>
                      <a:pt x="2006" y="1829"/>
                    </a:lnTo>
                    <a:lnTo>
                      <a:pt x="1966" y="1863"/>
                    </a:lnTo>
                    <a:lnTo>
                      <a:pt x="1934" y="1890"/>
                    </a:lnTo>
                    <a:lnTo>
                      <a:pt x="1908" y="1912"/>
                    </a:lnTo>
                    <a:lnTo>
                      <a:pt x="1889" y="1927"/>
                    </a:lnTo>
                    <a:lnTo>
                      <a:pt x="1877" y="1937"/>
                    </a:lnTo>
                    <a:lnTo>
                      <a:pt x="1874" y="1941"/>
                    </a:lnTo>
                    <a:lnTo>
                      <a:pt x="440" y="2315"/>
                    </a:lnTo>
                    <a:lnTo>
                      <a:pt x="0" y="1797"/>
                    </a:lnTo>
                    <a:lnTo>
                      <a:pt x="633" y="444"/>
                    </a:lnTo>
                    <a:lnTo>
                      <a:pt x="1074" y="76"/>
                    </a:lnTo>
                    <a:lnTo>
                      <a:pt x="1078" y="74"/>
                    </a:lnTo>
                    <a:lnTo>
                      <a:pt x="1087" y="64"/>
                    </a:lnTo>
                    <a:lnTo>
                      <a:pt x="1104" y="55"/>
                    </a:lnTo>
                    <a:lnTo>
                      <a:pt x="1125" y="42"/>
                    </a:lnTo>
                    <a:lnTo>
                      <a:pt x="1151" y="29"/>
                    </a:lnTo>
                    <a:lnTo>
                      <a:pt x="1183" y="15"/>
                    </a:lnTo>
                    <a:lnTo>
                      <a:pt x="1217" y="6"/>
                    </a:lnTo>
                    <a:lnTo>
                      <a:pt x="1257" y="0"/>
                    </a:lnTo>
                    <a:lnTo>
                      <a:pt x="1299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92000">
                    <a:schemeClr val="bg1">
                      <a:lumMod val="85000"/>
                    </a:schemeClr>
                  </a:gs>
                </a:gsLst>
                <a:lin ang="11400000" scaled="0"/>
                <a:tileRect/>
              </a:gradFill>
              <a:ln w="19050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9" name="Freeform 8"/>
              <p:cNvSpPr>
                <a:spLocks/>
              </p:cNvSpPr>
              <p:nvPr/>
            </p:nvSpPr>
            <p:spPr bwMode="auto">
              <a:xfrm>
                <a:off x="6710304" y="3375222"/>
                <a:ext cx="2071088" cy="1745889"/>
              </a:xfrm>
              <a:custGeom>
                <a:avLst/>
                <a:gdLst>
                  <a:gd name="T0" fmla="*/ 1596 w 2401"/>
                  <a:gd name="T1" fmla="*/ 0 h 2024"/>
                  <a:gd name="T2" fmla="*/ 2156 w 2401"/>
                  <a:gd name="T3" fmla="*/ 121 h 2024"/>
                  <a:gd name="T4" fmla="*/ 2159 w 2401"/>
                  <a:gd name="T5" fmla="*/ 123 h 2024"/>
                  <a:gd name="T6" fmla="*/ 2169 w 2401"/>
                  <a:gd name="T7" fmla="*/ 125 h 2024"/>
                  <a:gd name="T8" fmla="*/ 2182 w 2401"/>
                  <a:gd name="T9" fmla="*/ 129 h 2024"/>
                  <a:gd name="T10" fmla="*/ 2199 w 2401"/>
                  <a:gd name="T11" fmla="*/ 134 h 2024"/>
                  <a:gd name="T12" fmla="*/ 2218 w 2401"/>
                  <a:gd name="T13" fmla="*/ 142 h 2024"/>
                  <a:gd name="T14" fmla="*/ 2241 w 2401"/>
                  <a:gd name="T15" fmla="*/ 153 h 2024"/>
                  <a:gd name="T16" fmla="*/ 2265 w 2401"/>
                  <a:gd name="T17" fmla="*/ 166 h 2024"/>
                  <a:gd name="T18" fmla="*/ 2288 w 2401"/>
                  <a:gd name="T19" fmla="*/ 183 h 2024"/>
                  <a:gd name="T20" fmla="*/ 2313 w 2401"/>
                  <a:gd name="T21" fmla="*/ 204 h 2024"/>
                  <a:gd name="T22" fmla="*/ 2335 w 2401"/>
                  <a:gd name="T23" fmla="*/ 227 h 2024"/>
                  <a:gd name="T24" fmla="*/ 2356 w 2401"/>
                  <a:gd name="T25" fmla="*/ 255 h 2024"/>
                  <a:gd name="T26" fmla="*/ 2373 w 2401"/>
                  <a:gd name="T27" fmla="*/ 285 h 2024"/>
                  <a:gd name="T28" fmla="*/ 2386 w 2401"/>
                  <a:gd name="T29" fmla="*/ 323 h 2024"/>
                  <a:gd name="T30" fmla="*/ 2396 w 2401"/>
                  <a:gd name="T31" fmla="*/ 363 h 2024"/>
                  <a:gd name="T32" fmla="*/ 2401 w 2401"/>
                  <a:gd name="T33" fmla="*/ 408 h 2024"/>
                  <a:gd name="T34" fmla="*/ 2400 w 2401"/>
                  <a:gd name="T35" fmla="*/ 459 h 2024"/>
                  <a:gd name="T36" fmla="*/ 2390 w 2401"/>
                  <a:gd name="T37" fmla="*/ 516 h 2024"/>
                  <a:gd name="T38" fmla="*/ 2127 w 2401"/>
                  <a:gd name="T39" fmla="*/ 1717 h 2024"/>
                  <a:gd name="T40" fmla="*/ 2127 w 2401"/>
                  <a:gd name="T41" fmla="*/ 1721 h 2024"/>
                  <a:gd name="T42" fmla="*/ 2125 w 2401"/>
                  <a:gd name="T43" fmla="*/ 1731 h 2024"/>
                  <a:gd name="T44" fmla="*/ 2120 w 2401"/>
                  <a:gd name="T45" fmla="*/ 1748 h 2024"/>
                  <a:gd name="T46" fmla="*/ 2114 w 2401"/>
                  <a:gd name="T47" fmla="*/ 1769 h 2024"/>
                  <a:gd name="T48" fmla="*/ 2105 w 2401"/>
                  <a:gd name="T49" fmla="*/ 1793 h 2024"/>
                  <a:gd name="T50" fmla="*/ 2091 w 2401"/>
                  <a:gd name="T51" fmla="*/ 1820 h 2024"/>
                  <a:gd name="T52" fmla="*/ 2078 w 2401"/>
                  <a:gd name="T53" fmla="*/ 1848 h 2024"/>
                  <a:gd name="T54" fmla="*/ 2059 w 2401"/>
                  <a:gd name="T55" fmla="*/ 1878 h 2024"/>
                  <a:gd name="T56" fmla="*/ 2038 w 2401"/>
                  <a:gd name="T57" fmla="*/ 1908 h 2024"/>
                  <a:gd name="T58" fmla="*/ 2012 w 2401"/>
                  <a:gd name="T59" fmla="*/ 1937 h 2024"/>
                  <a:gd name="T60" fmla="*/ 1984 w 2401"/>
                  <a:gd name="T61" fmla="*/ 1961 h 2024"/>
                  <a:gd name="T62" fmla="*/ 1951 w 2401"/>
                  <a:gd name="T63" fmla="*/ 1986 h 2024"/>
                  <a:gd name="T64" fmla="*/ 1914 w 2401"/>
                  <a:gd name="T65" fmla="*/ 2003 h 2024"/>
                  <a:gd name="T66" fmla="*/ 1872 w 2401"/>
                  <a:gd name="T67" fmla="*/ 2016 h 2024"/>
                  <a:gd name="T68" fmla="*/ 1825 w 2401"/>
                  <a:gd name="T69" fmla="*/ 2024 h 2024"/>
                  <a:gd name="T70" fmla="*/ 1772 w 2401"/>
                  <a:gd name="T71" fmla="*/ 2024 h 2024"/>
                  <a:gd name="T72" fmla="*/ 1715 w 2401"/>
                  <a:gd name="T73" fmla="*/ 2014 h 2024"/>
                  <a:gd name="T74" fmla="*/ 1617 w 2401"/>
                  <a:gd name="T75" fmla="*/ 1993 h 2024"/>
                  <a:gd name="T76" fmla="*/ 1528 w 2401"/>
                  <a:gd name="T77" fmla="*/ 1974 h 2024"/>
                  <a:gd name="T78" fmla="*/ 1448 w 2401"/>
                  <a:gd name="T79" fmla="*/ 1957 h 2024"/>
                  <a:gd name="T80" fmla="*/ 1378 w 2401"/>
                  <a:gd name="T81" fmla="*/ 1940 h 2024"/>
                  <a:gd name="T82" fmla="*/ 1318 w 2401"/>
                  <a:gd name="T83" fmla="*/ 1929 h 2024"/>
                  <a:gd name="T84" fmla="*/ 1267 w 2401"/>
                  <a:gd name="T85" fmla="*/ 1918 h 2024"/>
                  <a:gd name="T86" fmla="*/ 1227 w 2401"/>
                  <a:gd name="T87" fmla="*/ 1908 h 2024"/>
                  <a:gd name="T88" fmla="*/ 1199 w 2401"/>
                  <a:gd name="T89" fmla="*/ 1903 h 2024"/>
                  <a:gd name="T90" fmla="*/ 1182 w 2401"/>
                  <a:gd name="T91" fmla="*/ 1899 h 2024"/>
                  <a:gd name="T92" fmla="*/ 1174 w 2401"/>
                  <a:gd name="T93" fmla="*/ 1897 h 2024"/>
                  <a:gd name="T94" fmla="*/ 0 w 2401"/>
                  <a:gd name="T95" fmla="*/ 998 h 2024"/>
                  <a:gd name="T96" fmla="*/ 138 w 2401"/>
                  <a:gd name="T97" fmla="*/ 331 h 2024"/>
                  <a:gd name="T98" fmla="*/ 1596 w 2401"/>
                  <a:gd name="T99" fmla="*/ 0 h 20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401" h="2024">
                    <a:moveTo>
                      <a:pt x="1596" y="0"/>
                    </a:moveTo>
                    <a:lnTo>
                      <a:pt x="2156" y="121"/>
                    </a:lnTo>
                    <a:lnTo>
                      <a:pt x="2159" y="123"/>
                    </a:lnTo>
                    <a:lnTo>
                      <a:pt x="2169" y="125"/>
                    </a:lnTo>
                    <a:lnTo>
                      <a:pt x="2182" y="129"/>
                    </a:lnTo>
                    <a:lnTo>
                      <a:pt x="2199" y="134"/>
                    </a:lnTo>
                    <a:lnTo>
                      <a:pt x="2218" y="142"/>
                    </a:lnTo>
                    <a:lnTo>
                      <a:pt x="2241" y="153"/>
                    </a:lnTo>
                    <a:lnTo>
                      <a:pt x="2265" y="166"/>
                    </a:lnTo>
                    <a:lnTo>
                      <a:pt x="2288" y="183"/>
                    </a:lnTo>
                    <a:lnTo>
                      <a:pt x="2313" y="204"/>
                    </a:lnTo>
                    <a:lnTo>
                      <a:pt x="2335" y="227"/>
                    </a:lnTo>
                    <a:lnTo>
                      <a:pt x="2356" y="255"/>
                    </a:lnTo>
                    <a:lnTo>
                      <a:pt x="2373" y="285"/>
                    </a:lnTo>
                    <a:lnTo>
                      <a:pt x="2386" y="323"/>
                    </a:lnTo>
                    <a:lnTo>
                      <a:pt x="2396" y="363"/>
                    </a:lnTo>
                    <a:lnTo>
                      <a:pt x="2401" y="408"/>
                    </a:lnTo>
                    <a:lnTo>
                      <a:pt x="2400" y="459"/>
                    </a:lnTo>
                    <a:lnTo>
                      <a:pt x="2390" y="516"/>
                    </a:lnTo>
                    <a:lnTo>
                      <a:pt x="2127" y="1717"/>
                    </a:lnTo>
                    <a:lnTo>
                      <a:pt x="2127" y="1721"/>
                    </a:lnTo>
                    <a:lnTo>
                      <a:pt x="2125" y="1731"/>
                    </a:lnTo>
                    <a:lnTo>
                      <a:pt x="2120" y="1748"/>
                    </a:lnTo>
                    <a:lnTo>
                      <a:pt x="2114" y="1769"/>
                    </a:lnTo>
                    <a:lnTo>
                      <a:pt x="2105" y="1793"/>
                    </a:lnTo>
                    <a:lnTo>
                      <a:pt x="2091" y="1820"/>
                    </a:lnTo>
                    <a:lnTo>
                      <a:pt x="2078" y="1848"/>
                    </a:lnTo>
                    <a:lnTo>
                      <a:pt x="2059" y="1878"/>
                    </a:lnTo>
                    <a:lnTo>
                      <a:pt x="2038" y="1908"/>
                    </a:lnTo>
                    <a:lnTo>
                      <a:pt x="2012" y="1937"/>
                    </a:lnTo>
                    <a:lnTo>
                      <a:pt x="1984" y="1961"/>
                    </a:lnTo>
                    <a:lnTo>
                      <a:pt x="1951" y="1986"/>
                    </a:lnTo>
                    <a:lnTo>
                      <a:pt x="1914" y="2003"/>
                    </a:lnTo>
                    <a:lnTo>
                      <a:pt x="1872" y="2016"/>
                    </a:lnTo>
                    <a:lnTo>
                      <a:pt x="1825" y="2024"/>
                    </a:lnTo>
                    <a:lnTo>
                      <a:pt x="1772" y="2024"/>
                    </a:lnTo>
                    <a:lnTo>
                      <a:pt x="1715" y="2014"/>
                    </a:lnTo>
                    <a:lnTo>
                      <a:pt x="1617" y="1993"/>
                    </a:lnTo>
                    <a:lnTo>
                      <a:pt x="1528" y="1974"/>
                    </a:lnTo>
                    <a:lnTo>
                      <a:pt x="1448" y="1957"/>
                    </a:lnTo>
                    <a:lnTo>
                      <a:pt x="1378" y="1940"/>
                    </a:lnTo>
                    <a:lnTo>
                      <a:pt x="1318" y="1929"/>
                    </a:lnTo>
                    <a:lnTo>
                      <a:pt x="1267" y="1918"/>
                    </a:lnTo>
                    <a:lnTo>
                      <a:pt x="1227" y="1908"/>
                    </a:lnTo>
                    <a:lnTo>
                      <a:pt x="1199" y="1903"/>
                    </a:lnTo>
                    <a:lnTo>
                      <a:pt x="1182" y="1899"/>
                    </a:lnTo>
                    <a:lnTo>
                      <a:pt x="1174" y="1897"/>
                    </a:lnTo>
                    <a:lnTo>
                      <a:pt x="0" y="998"/>
                    </a:lnTo>
                    <a:lnTo>
                      <a:pt x="138" y="331"/>
                    </a:lnTo>
                    <a:lnTo>
                      <a:pt x="1596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89000">
                    <a:schemeClr val="bg1">
                      <a:lumMod val="85000"/>
                    </a:schemeClr>
                  </a:gs>
                </a:gsLst>
                <a:lin ang="14400000" scaled="0"/>
                <a:tileRect/>
              </a:gradFill>
              <a:ln w="19050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0" name="Freeform 9"/>
              <p:cNvSpPr>
                <a:spLocks/>
              </p:cNvSpPr>
              <p:nvPr/>
            </p:nvSpPr>
            <p:spPr bwMode="auto">
              <a:xfrm>
                <a:off x="6128053" y="4282672"/>
                <a:ext cx="1781257" cy="2128880"/>
              </a:xfrm>
              <a:custGeom>
                <a:avLst/>
                <a:gdLst>
                  <a:gd name="T0" fmla="*/ 607 w 2065"/>
                  <a:gd name="T1" fmla="*/ 0 h 2468"/>
                  <a:gd name="T2" fmla="*/ 1777 w 2065"/>
                  <a:gd name="T3" fmla="*/ 930 h 2468"/>
                  <a:gd name="T4" fmla="*/ 2033 w 2065"/>
                  <a:gd name="T5" fmla="*/ 1444 h 2468"/>
                  <a:gd name="T6" fmla="*/ 2033 w 2065"/>
                  <a:gd name="T7" fmla="*/ 1448 h 2468"/>
                  <a:gd name="T8" fmla="*/ 2038 w 2065"/>
                  <a:gd name="T9" fmla="*/ 1455 h 2468"/>
                  <a:gd name="T10" fmla="*/ 2044 w 2065"/>
                  <a:gd name="T11" fmla="*/ 1470 h 2468"/>
                  <a:gd name="T12" fmla="*/ 2050 w 2065"/>
                  <a:gd name="T13" fmla="*/ 1489 h 2468"/>
                  <a:gd name="T14" fmla="*/ 2055 w 2065"/>
                  <a:gd name="T15" fmla="*/ 1512 h 2468"/>
                  <a:gd name="T16" fmla="*/ 2061 w 2065"/>
                  <a:gd name="T17" fmla="*/ 1540 h 2468"/>
                  <a:gd name="T18" fmla="*/ 2065 w 2065"/>
                  <a:gd name="T19" fmla="*/ 1569 h 2468"/>
                  <a:gd name="T20" fmla="*/ 2065 w 2065"/>
                  <a:gd name="T21" fmla="*/ 1601 h 2468"/>
                  <a:gd name="T22" fmla="*/ 2063 w 2065"/>
                  <a:gd name="T23" fmla="*/ 1635 h 2468"/>
                  <a:gd name="T24" fmla="*/ 2055 w 2065"/>
                  <a:gd name="T25" fmla="*/ 1671 h 2468"/>
                  <a:gd name="T26" fmla="*/ 2042 w 2065"/>
                  <a:gd name="T27" fmla="*/ 1705 h 2468"/>
                  <a:gd name="T28" fmla="*/ 2023 w 2065"/>
                  <a:gd name="T29" fmla="*/ 1741 h 2468"/>
                  <a:gd name="T30" fmla="*/ 1999 w 2065"/>
                  <a:gd name="T31" fmla="*/ 1776 h 2468"/>
                  <a:gd name="T32" fmla="*/ 1965 w 2065"/>
                  <a:gd name="T33" fmla="*/ 1810 h 2468"/>
                  <a:gd name="T34" fmla="*/ 1921 w 2065"/>
                  <a:gd name="T35" fmla="*/ 1843 h 2468"/>
                  <a:gd name="T36" fmla="*/ 1868 w 2065"/>
                  <a:gd name="T37" fmla="*/ 1873 h 2468"/>
                  <a:gd name="T38" fmla="*/ 768 w 2065"/>
                  <a:gd name="T39" fmla="*/ 2419 h 2468"/>
                  <a:gd name="T40" fmla="*/ 764 w 2065"/>
                  <a:gd name="T41" fmla="*/ 2421 h 2468"/>
                  <a:gd name="T42" fmla="*/ 754 w 2065"/>
                  <a:gd name="T43" fmla="*/ 2424 h 2468"/>
                  <a:gd name="T44" fmla="*/ 739 w 2065"/>
                  <a:gd name="T45" fmla="*/ 2432 h 2468"/>
                  <a:gd name="T46" fmla="*/ 719 w 2065"/>
                  <a:gd name="T47" fmla="*/ 2440 h 2468"/>
                  <a:gd name="T48" fmla="*/ 694 w 2065"/>
                  <a:gd name="T49" fmla="*/ 2447 h 2468"/>
                  <a:gd name="T50" fmla="*/ 664 w 2065"/>
                  <a:gd name="T51" fmla="*/ 2455 h 2468"/>
                  <a:gd name="T52" fmla="*/ 632 w 2065"/>
                  <a:gd name="T53" fmla="*/ 2460 h 2468"/>
                  <a:gd name="T54" fmla="*/ 597 w 2065"/>
                  <a:gd name="T55" fmla="*/ 2466 h 2468"/>
                  <a:gd name="T56" fmla="*/ 562 w 2065"/>
                  <a:gd name="T57" fmla="*/ 2468 h 2468"/>
                  <a:gd name="T58" fmla="*/ 524 w 2065"/>
                  <a:gd name="T59" fmla="*/ 2466 h 2468"/>
                  <a:gd name="T60" fmla="*/ 486 w 2065"/>
                  <a:gd name="T61" fmla="*/ 2458 h 2468"/>
                  <a:gd name="T62" fmla="*/ 446 w 2065"/>
                  <a:gd name="T63" fmla="*/ 2447 h 2468"/>
                  <a:gd name="T64" fmla="*/ 408 w 2065"/>
                  <a:gd name="T65" fmla="*/ 2430 h 2468"/>
                  <a:gd name="T66" fmla="*/ 372 w 2065"/>
                  <a:gd name="T67" fmla="*/ 2406 h 2468"/>
                  <a:gd name="T68" fmla="*/ 338 w 2065"/>
                  <a:gd name="T69" fmla="*/ 2373 h 2468"/>
                  <a:gd name="T70" fmla="*/ 306 w 2065"/>
                  <a:gd name="T71" fmla="*/ 2332 h 2468"/>
                  <a:gd name="T72" fmla="*/ 276 w 2065"/>
                  <a:gd name="T73" fmla="*/ 2283 h 2468"/>
                  <a:gd name="T74" fmla="*/ 236 w 2065"/>
                  <a:gd name="T75" fmla="*/ 2201 h 2468"/>
                  <a:gd name="T76" fmla="*/ 199 w 2065"/>
                  <a:gd name="T77" fmla="*/ 2126 h 2468"/>
                  <a:gd name="T78" fmla="*/ 164 w 2065"/>
                  <a:gd name="T79" fmla="*/ 2058 h 2468"/>
                  <a:gd name="T80" fmla="*/ 134 w 2065"/>
                  <a:gd name="T81" fmla="*/ 1996 h 2468"/>
                  <a:gd name="T82" fmla="*/ 108 w 2065"/>
                  <a:gd name="T83" fmla="*/ 1943 h 2468"/>
                  <a:gd name="T84" fmla="*/ 85 w 2065"/>
                  <a:gd name="T85" fmla="*/ 1895 h 2468"/>
                  <a:gd name="T86" fmla="*/ 66 w 2065"/>
                  <a:gd name="T87" fmla="*/ 1858 h 2468"/>
                  <a:gd name="T88" fmla="*/ 51 w 2065"/>
                  <a:gd name="T89" fmla="*/ 1827 h 2468"/>
                  <a:gd name="T90" fmla="*/ 40 w 2065"/>
                  <a:gd name="T91" fmla="*/ 1805 h 2468"/>
                  <a:gd name="T92" fmla="*/ 34 w 2065"/>
                  <a:gd name="T93" fmla="*/ 1792 h 2468"/>
                  <a:gd name="T94" fmla="*/ 30 w 2065"/>
                  <a:gd name="T95" fmla="*/ 1788 h 2468"/>
                  <a:gd name="T96" fmla="*/ 0 w 2065"/>
                  <a:gd name="T97" fmla="*/ 308 h 2468"/>
                  <a:gd name="T98" fmla="*/ 607 w 2065"/>
                  <a:gd name="T99" fmla="*/ 0 h 2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065" h="2468">
                    <a:moveTo>
                      <a:pt x="607" y="0"/>
                    </a:moveTo>
                    <a:lnTo>
                      <a:pt x="1777" y="930"/>
                    </a:lnTo>
                    <a:lnTo>
                      <a:pt x="2033" y="1444"/>
                    </a:lnTo>
                    <a:lnTo>
                      <a:pt x="2033" y="1448"/>
                    </a:lnTo>
                    <a:lnTo>
                      <a:pt x="2038" y="1455"/>
                    </a:lnTo>
                    <a:lnTo>
                      <a:pt x="2044" y="1470"/>
                    </a:lnTo>
                    <a:lnTo>
                      <a:pt x="2050" y="1489"/>
                    </a:lnTo>
                    <a:lnTo>
                      <a:pt x="2055" y="1512"/>
                    </a:lnTo>
                    <a:lnTo>
                      <a:pt x="2061" y="1540"/>
                    </a:lnTo>
                    <a:lnTo>
                      <a:pt x="2065" y="1569"/>
                    </a:lnTo>
                    <a:lnTo>
                      <a:pt x="2065" y="1601"/>
                    </a:lnTo>
                    <a:lnTo>
                      <a:pt x="2063" y="1635"/>
                    </a:lnTo>
                    <a:lnTo>
                      <a:pt x="2055" y="1671"/>
                    </a:lnTo>
                    <a:lnTo>
                      <a:pt x="2042" y="1705"/>
                    </a:lnTo>
                    <a:lnTo>
                      <a:pt x="2023" y="1741"/>
                    </a:lnTo>
                    <a:lnTo>
                      <a:pt x="1999" y="1776"/>
                    </a:lnTo>
                    <a:lnTo>
                      <a:pt x="1965" y="1810"/>
                    </a:lnTo>
                    <a:lnTo>
                      <a:pt x="1921" y="1843"/>
                    </a:lnTo>
                    <a:lnTo>
                      <a:pt x="1868" y="1873"/>
                    </a:lnTo>
                    <a:lnTo>
                      <a:pt x="768" y="2419"/>
                    </a:lnTo>
                    <a:lnTo>
                      <a:pt x="764" y="2421"/>
                    </a:lnTo>
                    <a:lnTo>
                      <a:pt x="754" y="2424"/>
                    </a:lnTo>
                    <a:lnTo>
                      <a:pt x="739" y="2432"/>
                    </a:lnTo>
                    <a:lnTo>
                      <a:pt x="719" y="2440"/>
                    </a:lnTo>
                    <a:lnTo>
                      <a:pt x="694" y="2447"/>
                    </a:lnTo>
                    <a:lnTo>
                      <a:pt x="664" y="2455"/>
                    </a:lnTo>
                    <a:lnTo>
                      <a:pt x="632" y="2460"/>
                    </a:lnTo>
                    <a:lnTo>
                      <a:pt x="597" y="2466"/>
                    </a:lnTo>
                    <a:lnTo>
                      <a:pt x="562" y="2468"/>
                    </a:lnTo>
                    <a:lnTo>
                      <a:pt x="524" y="2466"/>
                    </a:lnTo>
                    <a:lnTo>
                      <a:pt x="486" y="2458"/>
                    </a:lnTo>
                    <a:lnTo>
                      <a:pt x="446" y="2447"/>
                    </a:lnTo>
                    <a:lnTo>
                      <a:pt x="408" y="2430"/>
                    </a:lnTo>
                    <a:lnTo>
                      <a:pt x="372" y="2406"/>
                    </a:lnTo>
                    <a:lnTo>
                      <a:pt x="338" y="2373"/>
                    </a:lnTo>
                    <a:lnTo>
                      <a:pt x="306" y="2332"/>
                    </a:lnTo>
                    <a:lnTo>
                      <a:pt x="276" y="2283"/>
                    </a:lnTo>
                    <a:lnTo>
                      <a:pt x="236" y="2201"/>
                    </a:lnTo>
                    <a:lnTo>
                      <a:pt x="199" y="2126"/>
                    </a:lnTo>
                    <a:lnTo>
                      <a:pt x="164" y="2058"/>
                    </a:lnTo>
                    <a:lnTo>
                      <a:pt x="134" y="1996"/>
                    </a:lnTo>
                    <a:lnTo>
                      <a:pt x="108" y="1943"/>
                    </a:lnTo>
                    <a:lnTo>
                      <a:pt x="85" y="1895"/>
                    </a:lnTo>
                    <a:lnTo>
                      <a:pt x="66" y="1858"/>
                    </a:lnTo>
                    <a:lnTo>
                      <a:pt x="51" y="1827"/>
                    </a:lnTo>
                    <a:lnTo>
                      <a:pt x="40" y="1805"/>
                    </a:lnTo>
                    <a:lnTo>
                      <a:pt x="34" y="1792"/>
                    </a:lnTo>
                    <a:lnTo>
                      <a:pt x="30" y="1788"/>
                    </a:lnTo>
                    <a:lnTo>
                      <a:pt x="0" y="308"/>
                    </a:lnTo>
                    <a:lnTo>
                      <a:pt x="607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89000">
                    <a:schemeClr val="bg1">
                      <a:lumMod val="85000"/>
                    </a:schemeClr>
                  </a:gs>
                </a:gsLst>
                <a:lin ang="12600000" scaled="0"/>
                <a:tileRect/>
              </a:gradFill>
              <a:ln w="19050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1" name="Freeform 10"/>
              <p:cNvSpPr>
                <a:spLocks/>
              </p:cNvSpPr>
              <p:nvPr/>
            </p:nvSpPr>
            <p:spPr bwMode="auto">
              <a:xfrm>
                <a:off x="4296766" y="4302511"/>
                <a:ext cx="1765730" cy="2136644"/>
              </a:xfrm>
              <a:custGeom>
                <a:avLst/>
                <a:gdLst>
                  <a:gd name="T0" fmla="*/ 1433 w 2047"/>
                  <a:gd name="T1" fmla="*/ 0 h 2477"/>
                  <a:gd name="T2" fmla="*/ 2047 w 2047"/>
                  <a:gd name="T3" fmla="*/ 291 h 2477"/>
                  <a:gd name="T4" fmla="*/ 2027 w 2047"/>
                  <a:gd name="T5" fmla="*/ 1784 h 2477"/>
                  <a:gd name="T6" fmla="*/ 1777 w 2047"/>
                  <a:gd name="T7" fmla="*/ 2299 h 2477"/>
                  <a:gd name="T8" fmla="*/ 1775 w 2047"/>
                  <a:gd name="T9" fmla="*/ 2303 h 2477"/>
                  <a:gd name="T10" fmla="*/ 1769 w 2047"/>
                  <a:gd name="T11" fmla="*/ 2311 h 2477"/>
                  <a:gd name="T12" fmla="*/ 1762 w 2047"/>
                  <a:gd name="T13" fmla="*/ 2324 h 2477"/>
                  <a:gd name="T14" fmla="*/ 1750 w 2047"/>
                  <a:gd name="T15" fmla="*/ 2341 h 2477"/>
                  <a:gd name="T16" fmla="*/ 1737 w 2047"/>
                  <a:gd name="T17" fmla="*/ 2360 h 2477"/>
                  <a:gd name="T18" fmla="*/ 1718 w 2047"/>
                  <a:gd name="T19" fmla="*/ 2381 h 2477"/>
                  <a:gd name="T20" fmla="*/ 1698 w 2047"/>
                  <a:gd name="T21" fmla="*/ 2401 h 2477"/>
                  <a:gd name="T22" fmla="*/ 1673 w 2047"/>
                  <a:gd name="T23" fmla="*/ 2422 h 2477"/>
                  <a:gd name="T24" fmla="*/ 1645 w 2047"/>
                  <a:gd name="T25" fmla="*/ 2441 h 2477"/>
                  <a:gd name="T26" fmla="*/ 1612 w 2047"/>
                  <a:gd name="T27" fmla="*/ 2456 h 2477"/>
                  <a:gd name="T28" fmla="*/ 1577 w 2047"/>
                  <a:gd name="T29" fmla="*/ 2469 h 2477"/>
                  <a:gd name="T30" fmla="*/ 1537 w 2047"/>
                  <a:gd name="T31" fmla="*/ 2475 h 2477"/>
                  <a:gd name="T32" fmla="*/ 1493 w 2047"/>
                  <a:gd name="T33" fmla="*/ 2477 h 2477"/>
                  <a:gd name="T34" fmla="*/ 1444 w 2047"/>
                  <a:gd name="T35" fmla="*/ 2469 h 2477"/>
                  <a:gd name="T36" fmla="*/ 1393 w 2047"/>
                  <a:gd name="T37" fmla="*/ 2456 h 2477"/>
                  <a:gd name="T38" fmla="*/ 1336 w 2047"/>
                  <a:gd name="T39" fmla="*/ 2434 h 2477"/>
                  <a:gd name="T40" fmla="*/ 230 w 2047"/>
                  <a:gd name="T41" fmla="*/ 1897 h 2477"/>
                  <a:gd name="T42" fmla="*/ 228 w 2047"/>
                  <a:gd name="T43" fmla="*/ 1895 h 2477"/>
                  <a:gd name="T44" fmla="*/ 219 w 2047"/>
                  <a:gd name="T45" fmla="*/ 1889 h 2477"/>
                  <a:gd name="T46" fmla="*/ 204 w 2047"/>
                  <a:gd name="T47" fmla="*/ 1882 h 2477"/>
                  <a:gd name="T48" fmla="*/ 185 w 2047"/>
                  <a:gd name="T49" fmla="*/ 1871 h 2477"/>
                  <a:gd name="T50" fmla="*/ 164 w 2047"/>
                  <a:gd name="T51" fmla="*/ 1855 h 2477"/>
                  <a:gd name="T52" fmla="*/ 139 w 2047"/>
                  <a:gd name="T53" fmla="*/ 1837 h 2477"/>
                  <a:gd name="T54" fmla="*/ 115 w 2047"/>
                  <a:gd name="T55" fmla="*/ 1816 h 2477"/>
                  <a:gd name="T56" fmla="*/ 90 w 2047"/>
                  <a:gd name="T57" fmla="*/ 1791 h 2477"/>
                  <a:gd name="T58" fmla="*/ 66 w 2047"/>
                  <a:gd name="T59" fmla="*/ 1763 h 2477"/>
                  <a:gd name="T60" fmla="*/ 45 w 2047"/>
                  <a:gd name="T61" fmla="*/ 1733 h 2477"/>
                  <a:gd name="T62" fmla="*/ 26 w 2047"/>
                  <a:gd name="T63" fmla="*/ 1699 h 2477"/>
                  <a:gd name="T64" fmla="*/ 13 w 2047"/>
                  <a:gd name="T65" fmla="*/ 1661 h 2477"/>
                  <a:gd name="T66" fmla="*/ 3 w 2047"/>
                  <a:gd name="T67" fmla="*/ 1619 h 2477"/>
                  <a:gd name="T68" fmla="*/ 0 w 2047"/>
                  <a:gd name="T69" fmla="*/ 1576 h 2477"/>
                  <a:gd name="T70" fmla="*/ 5 w 2047"/>
                  <a:gd name="T71" fmla="*/ 1529 h 2477"/>
                  <a:gd name="T72" fmla="*/ 17 w 2047"/>
                  <a:gd name="T73" fmla="*/ 1479 h 2477"/>
                  <a:gd name="T74" fmla="*/ 39 w 2047"/>
                  <a:gd name="T75" fmla="*/ 1425 h 2477"/>
                  <a:gd name="T76" fmla="*/ 79 w 2047"/>
                  <a:gd name="T77" fmla="*/ 1343 h 2477"/>
                  <a:gd name="T78" fmla="*/ 115 w 2047"/>
                  <a:gd name="T79" fmla="*/ 1268 h 2477"/>
                  <a:gd name="T80" fmla="*/ 149 w 2047"/>
                  <a:gd name="T81" fmla="*/ 1200 h 2477"/>
                  <a:gd name="T82" fmla="*/ 179 w 2047"/>
                  <a:gd name="T83" fmla="*/ 1137 h 2477"/>
                  <a:gd name="T84" fmla="*/ 204 w 2047"/>
                  <a:gd name="T85" fmla="*/ 1085 h 2477"/>
                  <a:gd name="T86" fmla="*/ 226 w 2047"/>
                  <a:gd name="T87" fmla="*/ 1037 h 2477"/>
                  <a:gd name="T88" fmla="*/ 245 w 2047"/>
                  <a:gd name="T89" fmla="*/ 1000 h 2477"/>
                  <a:gd name="T90" fmla="*/ 260 w 2047"/>
                  <a:gd name="T91" fmla="*/ 967 h 2477"/>
                  <a:gd name="T92" fmla="*/ 272 w 2047"/>
                  <a:gd name="T93" fmla="*/ 947 h 2477"/>
                  <a:gd name="T94" fmla="*/ 277 w 2047"/>
                  <a:gd name="T95" fmla="*/ 933 h 2477"/>
                  <a:gd name="T96" fmla="*/ 279 w 2047"/>
                  <a:gd name="T97" fmla="*/ 928 h 2477"/>
                  <a:gd name="T98" fmla="*/ 1433 w 2047"/>
                  <a:gd name="T99" fmla="*/ 0 h 2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047" h="2477">
                    <a:moveTo>
                      <a:pt x="1433" y="0"/>
                    </a:moveTo>
                    <a:lnTo>
                      <a:pt x="2047" y="291"/>
                    </a:lnTo>
                    <a:lnTo>
                      <a:pt x="2027" y="1784"/>
                    </a:lnTo>
                    <a:lnTo>
                      <a:pt x="1777" y="2299"/>
                    </a:lnTo>
                    <a:lnTo>
                      <a:pt x="1775" y="2303"/>
                    </a:lnTo>
                    <a:lnTo>
                      <a:pt x="1769" y="2311"/>
                    </a:lnTo>
                    <a:lnTo>
                      <a:pt x="1762" y="2324"/>
                    </a:lnTo>
                    <a:lnTo>
                      <a:pt x="1750" y="2341"/>
                    </a:lnTo>
                    <a:lnTo>
                      <a:pt x="1737" y="2360"/>
                    </a:lnTo>
                    <a:lnTo>
                      <a:pt x="1718" y="2381"/>
                    </a:lnTo>
                    <a:lnTo>
                      <a:pt x="1698" y="2401"/>
                    </a:lnTo>
                    <a:lnTo>
                      <a:pt x="1673" y="2422"/>
                    </a:lnTo>
                    <a:lnTo>
                      <a:pt x="1645" y="2441"/>
                    </a:lnTo>
                    <a:lnTo>
                      <a:pt x="1612" y="2456"/>
                    </a:lnTo>
                    <a:lnTo>
                      <a:pt x="1577" y="2469"/>
                    </a:lnTo>
                    <a:lnTo>
                      <a:pt x="1537" y="2475"/>
                    </a:lnTo>
                    <a:lnTo>
                      <a:pt x="1493" y="2477"/>
                    </a:lnTo>
                    <a:lnTo>
                      <a:pt x="1444" y="2469"/>
                    </a:lnTo>
                    <a:lnTo>
                      <a:pt x="1393" y="2456"/>
                    </a:lnTo>
                    <a:lnTo>
                      <a:pt x="1336" y="2434"/>
                    </a:lnTo>
                    <a:lnTo>
                      <a:pt x="230" y="1897"/>
                    </a:lnTo>
                    <a:lnTo>
                      <a:pt x="228" y="1895"/>
                    </a:lnTo>
                    <a:lnTo>
                      <a:pt x="219" y="1889"/>
                    </a:lnTo>
                    <a:lnTo>
                      <a:pt x="204" y="1882"/>
                    </a:lnTo>
                    <a:lnTo>
                      <a:pt x="185" y="1871"/>
                    </a:lnTo>
                    <a:lnTo>
                      <a:pt x="164" y="1855"/>
                    </a:lnTo>
                    <a:lnTo>
                      <a:pt x="139" y="1837"/>
                    </a:lnTo>
                    <a:lnTo>
                      <a:pt x="115" y="1816"/>
                    </a:lnTo>
                    <a:lnTo>
                      <a:pt x="90" y="1791"/>
                    </a:lnTo>
                    <a:lnTo>
                      <a:pt x="66" y="1763"/>
                    </a:lnTo>
                    <a:lnTo>
                      <a:pt x="45" y="1733"/>
                    </a:lnTo>
                    <a:lnTo>
                      <a:pt x="26" y="1699"/>
                    </a:lnTo>
                    <a:lnTo>
                      <a:pt x="13" y="1661"/>
                    </a:lnTo>
                    <a:lnTo>
                      <a:pt x="3" y="1619"/>
                    </a:lnTo>
                    <a:lnTo>
                      <a:pt x="0" y="1576"/>
                    </a:lnTo>
                    <a:lnTo>
                      <a:pt x="5" y="1529"/>
                    </a:lnTo>
                    <a:lnTo>
                      <a:pt x="17" y="1479"/>
                    </a:lnTo>
                    <a:lnTo>
                      <a:pt x="39" y="1425"/>
                    </a:lnTo>
                    <a:lnTo>
                      <a:pt x="79" y="1343"/>
                    </a:lnTo>
                    <a:lnTo>
                      <a:pt x="115" y="1268"/>
                    </a:lnTo>
                    <a:lnTo>
                      <a:pt x="149" y="1200"/>
                    </a:lnTo>
                    <a:lnTo>
                      <a:pt x="179" y="1137"/>
                    </a:lnTo>
                    <a:lnTo>
                      <a:pt x="204" y="1085"/>
                    </a:lnTo>
                    <a:lnTo>
                      <a:pt x="226" y="1037"/>
                    </a:lnTo>
                    <a:lnTo>
                      <a:pt x="245" y="1000"/>
                    </a:lnTo>
                    <a:lnTo>
                      <a:pt x="260" y="967"/>
                    </a:lnTo>
                    <a:lnTo>
                      <a:pt x="272" y="947"/>
                    </a:lnTo>
                    <a:lnTo>
                      <a:pt x="277" y="933"/>
                    </a:lnTo>
                    <a:lnTo>
                      <a:pt x="279" y="928"/>
                    </a:lnTo>
                    <a:lnTo>
                      <a:pt x="1433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91000">
                    <a:schemeClr val="bg1">
                      <a:lumMod val="85000"/>
                    </a:schemeClr>
                  </a:gs>
                </a:gsLst>
                <a:lin ang="13800000" scaled="0"/>
                <a:tileRect/>
              </a:gradFill>
              <a:ln w="19050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2" name="Freeform 11"/>
              <p:cNvSpPr>
                <a:spLocks/>
              </p:cNvSpPr>
              <p:nvPr/>
            </p:nvSpPr>
            <p:spPr bwMode="auto">
              <a:xfrm>
                <a:off x="3407432" y="3399375"/>
                <a:ext cx="2065050" cy="1749339"/>
              </a:xfrm>
              <a:custGeom>
                <a:avLst/>
                <a:gdLst>
                  <a:gd name="T0" fmla="*/ 804 w 2394"/>
                  <a:gd name="T1" fmla="*/ 0 h 2028"/>
                  <a:gd name="T2" fmla="*/ 2246 w 2394"/>
                  <a:gd name="T3" fmla="*/ 339 h 2028"/>
                  <a:gd name="T4" fmla="*/ 2394 w 2394"/>
                  <a:gd name="T5" fmla="*/ 1002 h 2028"/>
                  <a:gd name="T6" fmla="*/ 1201 w 2394"/>
                  <a:gd name="T7" fmla="*/ 1903 h 2028"/>
                  <a:gd name="T8" fmla="*/ 639 w 2394"/>
                  <a:gd name="T9" fmla="*/ 2022 h 2028"/>
                  <a:gd name="T10" fmla="*/ 635 w 2394"/>
                  <a:gd name="T11" fmla="*/ 2022 h 2028"/>
                  <a:gd name="T12" fmla="*/ 626 w 2394"/>
                  <a:gd name="T13" fmla="*/ 2024 h 2028"/>
                  <a:gd name="T14" fmla="*/ 611 w 2394"/>
                  <a:gd name="T15" fmla="*/ 2026 h 2028"/>
                  <a:gd name="T16" fmla="*/ 592 w 2394"/>
                  <a:gd name="T17" fmla="*/ 2028 h 2028"/>
                  <a:gd name="T18" fmla="*/ 567 w 2394"/>
                  <a:gd name="T19" fmla="*/ 2028 h 2028"/>
                  <a:gd name="T20" fmla="*/ 539 w 2394"/>
                  <a:gd name="T21" fmla="*/ 2026 h 2028"/>
                  <a:gd name="T22" fmla="*/ 511 w 2394"/>
                  <a:gd name="T23" fmla="*/ 2022 h 2028"/>
                  <a:gd name="T24" fmla="*/ 478 w 2394"/>
                  <a:gd name="T25" fmla="*/ 2014 h 2028"/>
                  <a:gd name="T26" fmla="*/ 446 w 2394"/>
                  <a:gd name="T27" fmla="*/ 2005 h 2028"/>
                  <a:gd name="T28" fmla="*/ 414 w 2394"/>
                  <a:gd name="T29" fmla="*/ 1988 h 2028"/>
                  <a:gd name="T30" fmla="*/ 384 w 2394"/>
                  <a:gd name="T31" fmla="*/ 1967 h 2028"/>
                  <a:gd name="T32" fmla="*/ 354 w 2394"/>
                  <a:gd name="T33" fmla="*/ 1941 h 2028"/>
                  <a:gd name="T34" fmla="*/ 325 w 2394"/>
                  <a:gd name="T35" fmla="*/ 1907 h 2028"/>
                  <a:gd name="T36" fmla="*/ 301 w 2394"/>
                  <a:gd name="T37" fmla="*/ 1865 h 2028"/>
                  <a:gd name="T38" fmla="*/ 280 w 2394"/>
                  <a:gd name="T39" fmla="*/ 1816 h 2028"/>
                  <a:gd name="T40" fmla="*/ 265 w 2394"/>
                  <a:gd name="T41" fmla="*/ 1758 h 2028"/>
                  <a:gd name="T42" fmla="*/ 9 w 2394"/>
                  <a:gd name="T43" fmla="*/ 556 h 2028"/>
                  <a:gd name="T44" fmla="*/ 9 w 2394"/>
                  <a:gd name="T45" fmla="*/ 552 h 2028"/>
                  <a:gd name="T46" fmla="*/ 8 w 2394"/>
                  <a:gd name="T47" fmla="*/ 541 h 2028"/>
                  <a:gd name="T48" fmla="*/ 4 w 2394"/>
                  <a:gd name="T49" fmla="*/ 524 h 2028"/>
                  <a:gd name="T50" fmla="*/ 2 w 2394"/>
                  <a:gd name="T51" fmla="*/ 503 h 2028"/>
                  <a:gd name="T52" fmla="*/ 0 w 2394"/>
                  <a:gd name="T53" fmla="*/ 477 h 2028"/>
                  <a:gd name="T54" fmla="*/ 0 w 2394"/>
                  <a:gd name="T55" fmla="*/ 446 h 2028"/>
                  <a:gd name="T56" fmla="*/ 2 w 2394"/>
                  <a:gd name="T57" fmla="*/ 414 h 2028"/>
                  <a:gd name="T58" fmla="*/ 6 w 2394"/>
                  <a:gd name="T59" fmla="*/ 380 h 2028"/>
                  <a:gd name="T60" fmla="*/ 13 w 2394"/>
                  <a:gd name="T61" fmla="*/ 344 h 2028"/>
                  <a:gd name="T62" fmla="*/ 25 w 2394"/>
                  <a:gd name="T63" fmla="*/ 308 h 2028"/>
                  <a:gd name="T64" fmla="*/ 40 w 2394"/>
                  <a:gd name="T65" fmla="*/ 273 h 2028"/>
                  <a:gd name="T66" fmla="*/ 61 w 2394"/>
                  <a:gd name="T67" fmla="*/ 239 h 2028"/>
                  <a:gd name="T68" fmla="*/ 87 w 2394"/>
                  <a:gd name="T69" fmla="*/ 206 h 2028"/>
                  <a:gd name="T70" fmla="*/ 121 w 2394"/>
                  <a:gd name="T71" fmla="*/ 176 h 2028"/>
                  <a:gd name="T72" fmla="*/ 161 w 2394"/>
                  <a:gd name="T73" fmla="*/ 152 h 2028"/>
                  <a:gd name="T74" fmla="*/ 208 w 2394"/>
                  <a:gd name="T75" fmla="*/ 129 h 2028"/>
                  <a:gd name="T76" fmla="*/ 263 w 2394"/>
                  <a:gd name="T77" fmla="*/ 114 h 2028"/>
                  <a:gd name="T78" fmla="*/ 361 w 2394"/>
                  <a:gd name="T79" fmla="*/ 93 h 2028"/>
                  <a:gd name="T80" fmla="*/ 450 w 2394"/>
                  <a:gd name="T81" fmla="*/ 74 h 2028"/>
                  <a:gd name="T82" fmla="*/ 529 w 2394"/>
                  <a:gd name="T83" fmla="*/ 57 h 2028"/>
                  <a:gd name="T84" fmla="*/ 601 w 2394"/>
                  <a:gd name="T85" fmla="*/ 42 h 2028"/>
                  <a:gd name="T86" fmla="*/ 662 w 2394"/>
                  <a:gd name="T87" fmla="*/ 31 h 2028"/>
                  <a:gd name="T88" fmla="*/ 713 w 2394"/>
                  <a:gd name="T89" fmla="*/ 19 h 2028"/>
                  <a:gd name="T90" fmla="*/ 753 w 2394"/>
                  <a:gd name="T91" fmla="*/ 10 h 2028"/>
                  <a:gd name="T92" fmla="*/ 781 w 2394"/>
                  <a:gd name="T93" fmla="*/ 4 h 2028"/>
                  <a:gd name="T94" fmla="*/ 798 w 2394"/>
                  <a:gd name="T95" fmla="*/ 0 h 2028"/>
                  <a:gd name="T96" fmla="*/ 804 w 2394"/>
                  <a:gd name="T97" fmla="*/ 0 h 20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394" h="2028">
                    <a:moveTo>
                      <a:pt x="804" y="0"/>
                    </a:moveTo>
                    <a:lnTo>
                      <a:pt x="2246" y="339"/>
                    </a:lnTo>
                    <a:lnTo>
                      <a:pt x="2394" y="1002"/>
                    </a:lnTo>
                    <a:lnTo>
                      <a:pt x="1201" y="1903"/>
                    </a:lnTo>
                    <a:lnTo>
                      <a:pt x="639" y="2022"/>
                    </a:lnTo>
                    <a:lnTo>
                      <a:pt x="635" y="2022"/>
                    </a:lnTo>
                    <a:lnTo>
                      <a:pt x="626" y="2024"/>
                    </a:lnTo>
                    <a:lnTo>
                      <a:pt x="611" y="2026"/>
                    </a:lnTo>
                    <a:lnTo>
                      <a:pt x="592" y="2028"/>
                    </a:lnTo>
                    <a:lnTo>
                      <a:pt x="567" y="2028"/>
                    </a:lnTo>
                    <a:lnTo>
                      <a:pt x="539" y="2026"/>
                    </a:lnTo>
                    <a:lnTo>
                      <a:pt x="511" y="2022"/>
                    </a:lnTo>
                    <a:lnTo>
                      <a:pt x="478" y="2014"/>
                    </a:lnTo>
                    <a:lnTo>
                      <a:pt x="446" y="2005"/>
                    </a:lnTo>
                    <a:lnTo>
                      <a:pt x="414" y="1988"/>
                    </a:lnTo>
                    <a:lnTo>
                      <a:pt x="384" y="1967"/>
                    </a:lnTo>
                    <a:lnTo>
                      <a:pt x="354" y="1941"/>
                    </a:lnTo>
                    <a:lnTo>
                      <a:pt x="325" y="1907"/>
                    </a:lnTo>
                    <a:lnTo>
                      <a:pt x="301" y="1865"/>
                    </a:lnTo>
                    <a:lnTo>
                      <a:pt x="280" y="1816"/>
                    </a:lnTo>
                    <a:lnTo>
                      <a:pt x="265" y="1758"/>
                    </a:lnTo>
                    <a:lnTo>
                      <a:pt x="9" y="556"/>
                    </a:lnTo>
                    <a:lnTo>
                      <a:pt x="9" y="552"/>
                    </a:lnTo>
                    <a:lnTo>
                      <a:pt x="8" y="541"/>
                    </a:lnTo>
                    <a:lnTo>
                      <a:pt x="4" y="524"/>
                    </a:lnTo>
                    <a:lnTo>
                      <a:pt x="2" y="503"/>
                    </a:lnTo>
                    <a:lnTo>
                      <a:pt x="0" y="477"/>
                    </a:lnTo>
                    <a:lnTo>
                      <a:pt x="0" y="446"/>
                    </a:lnTo>
                    <a:lnTo>
                      <a:pt x="2" y="414"/>
                    </a:lnTo>
                    <a:lnTo>
                      <a:pt x="6" y="380"/>
                    </a:lnTo>
                    <a:lnTo>
                      <a:pt x="13" y="344"/>
                    </a:lnTo>
                    <a:lnTo>
                      <a:pt x="25" y="308"/>
                    </a:lnTo>
                    <a:lnTo>
                      <a:pt x="40" y="273"/>
                    </a:lnTo>
                    <a:lnTo>
                      <a:pt x="61" y="239"/>
                    </a:lnTo>
                    <a:lnTo>
                      <a:pt x="87" y="206"/>
                    </a:lnTo>
                    <a:lnTo>
                      <a:pt x="121" y="176"/>
                    </a:lnTo>
                    <a:lnTo>
                      <a:pt x="161" y="152"/>
                    </a:lnTo>
                    <a:lnTo>
                      <a:pt x="208" y="129"/>
                    </a:lnTo>
                    <a:lnTo>
                      <a:pt x="263" y="114"/>
                    </a:lnTo>
                    <a:lnTo>
                      <a:pt x="361" y="93"/>
                    </a:lnTo>
                    <a:lnTo>
                      <a:pt x="450" y="74"/>
                    </a:lnTo>
                    <a:lnTo>
                      <a:pt x="529" y="57"/>
                    </a:lnTo>
                    <a:lnTo>
                      <a:pt x="601" y="42"/>
                    </a:lnTo>
                    <a:lnTo>
                      <a:pt x="662" y="31"/>
                    </a:lnTo>
                    <a:lnTo>
                      <a:pt x="713" y="19"/>
                    </a:lnTo>
                    <a:lnTo>
                      <a:pt x="753" y="10"/>
                    </a:lnTo>
                    <a:lnTo>
                      <a:pt x="781" y="4"/>
                    </a:lnTo>
                    <a:lnTo>
                      <a:pt x="798" y="0"/>
                    </a:lnTo>
                    <a:lnTo>
                      <a:pt x="804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94000">
                    <a:schemeClr val="bg1">
                      <a:lumMod val="85000"/>
                    </a:schemeClr>
                  </a:gs>
                </a:gsLst>
                <a:lin ang="9600000" scaled="0"/>
                <a:tileRect/>
              </a:gradFill>
              <a:ln w="19050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  <p:sp>
            <p:nvSpPr>
              <p:cNvPr id="13" name="Freeform 12"/>
              <p:cNvSpPr>
                <a:spLocks/>
              </p:cNvSpPr>
              <p:nvPr/>
            </p:nvSpPr>
            <p:spPr bwMode="auto">
              <a:xfrm>
                <a:off x="3616180" y="1621570"/>
                <a:ext cx="2099554" cy="1984828"/>
              </a:xfrm>
              <a:custGeom>
                <a:avLst/>
                <a:gdLst>
                  <a:gd name="T0" fmla="*/ 1178 w 2434"/>
                  <a:gd name="T1" fmla="*/ 0 h 2301"/>
                  <a:gd name="T2" fmla="*/ 1227 w 2434"/>
                  <a:gd name="T3" fmla="*/ 4 h 2301"/>
                  <a:gd name="T4" fmla="*/ 1276 w 2434"/>
                  <a:gd name="T5" fmla="*/ 19 h 2301"/>
                  <a:gd name="T6" fmla="*/ 1329 w 2434"/>
                  <a:gd name="T7" fmla="*/ 44 h 2301"/>
                  <a:gd name="T8" fmla="*/ 1382 w 2434"/>
                  <a:gd name="T9" fmla="*/ 81 h 2301"/>
                  <a:gd name="T10" fmla="*/ 1452 w 2434"/>
                  <a:gd name="T11" fmla="*/ 140 h 2301"/>
                  <a:gd name="T12" fmla="*/ 1517 w 2434"/>
                  <a:gd name="T13" fmla="*/ 193 h 2301"/>
                  <a:gd name="T14" fmla="*/ 1575 w 2434"/>
                  <a:gd name="T15" fmla="*/ 242 h 2301"/>
                  <a:gd name="T16" fmla="*/ 1628 w 2434"/>
                  <a:gd name="T17" fmla="*/ 286 h 2301"/>
                  <a:gd name="T18" fmla="*/ 1673 w 2434"/>
                  <a:gd name="T19" fmla="*/ 323 h 2301"/>
                  <a:gd name="T20" fmla="*/ 1713 w 2434"/>
                  <a:gd name="T21" fmla="*/ 357 h 2301"/>
                  <a:gd name="T22" fmla="*/ 1747 w 2434"/>
                  <a:gd name="T23" fmla="*/ 384 h 2301"/>
                  <a:gd name="T24" fmla="*/ 1772 w 2434"/>
                  <a:gd name="T25" fmla="*/ 406 h 2301"/>
                  <a:gd name="T26" fmla="*/ 1791 w 2434"/>
                  <a:gd name="T27" fmla="*/ 422 h 2301"/>
                  <a:gd name="T28" fmla="*/ 1804 w 2434"/>
                  <a:gd name="T29" fmla="*/ 431 h 2301"/>
                  <a:gd name="T30" fmla="*/ 1808 w 2434"/>
                  <a:gd name="T31" fmla="*/ 435 h 2301"/>
                  <a:gd name="T32" fmla="*/ 2434 w 2434"/>
                  <a:gd name="T33" fmla="*/ 1774 h 2301"/>
                  <a:gd name="T34" fmla="*/ 2004 w 2434"/>
                  <a:gd name="T35" fmla="*/ 2301 h 2301"/>
                  <a:gd name="T36" fmla="*/ 558 w 2434"/>
                  <a:gd name="T37" fmla="*/ 1925 h 2301"/>
                  <a:gd name="T38" fmla="*/ 117 w 2434"/>
                  <a:gd name="T39" fmla="*/ 1559 h 2301"/>
                  <a:gd name="T40" fmla="*/ 113 w 2434"/>
                  <a:gd name="T41" fmla="*/ 1557 h 2301"/>
                  <a:gd name="T42" fmla="*/ 106 w 2434"/>
                  <a:gd name="T43" fmla="*/ 1549 h 2301"/>
                  <a:gd name="T44" fmla="*/ 93 w 2434"/>
                  <a:gd name="T45" fmla="*/ 1536 h 2301"/>
                  <a:gd name="T46" fmla="*/ 78 w 2434"/>
                  <a:gd name="T47" fmla="*/ 1519 h 2301"/>
                  <a:gd name="T48" fmla="*/ 62 w 2434"/>
                  <a:gd name="T49" fmla="*/ 1498 h 2301"/>
                  <a:gd name="T50" fmla="*/ 45 w 2434"/>
                  <a:gd name="T51" fmla="*/ 1474 h 2301"/>
                  <a:gd name="T52" fmla="*/ 28 w 2434"/>
                  <a:gd name="T53" fmla="*/ 1446 h 2301"/>
                  <a:gd name="T54" fmla="*/ 15 w 2434"/>
                  <a:gd name="T55" fmla="*/ 1412 h 2301"/>
                  <a:gd name="T56" fmla="*/ 6 w 2434"/>
                  <a:gd name="T57" fmla="*/ 1376 h 2301"/>
                  <a:gd name="T58" fmla="*/ 0 w 2434"/>
                  <a:gd name="T59" fmla="*/ 1338 h 2301"/>
                  <a:gd name="T60" fmla="*/ 2 w 2434"/>
                  <a:gd name="T61" fmla="*/ 1294 h 2301"/>
                  <a:gd name="T62" fmla="*/ 9 w 2434"/>
                  <a:gd name="T63" fmla="*/ 1249 h 2301"/>
                  <a:gd name="T64" fmla="*/ 27 w 2434"/>
                  <a:gd name="T65" fmla="*/ 1202 h 2301"/>
                  <a:gd name="T66" fmla="*/ 55 w 2434"/>
                  <a:gd name="T67" fmla="*/ 1153 h 2301"/>
                  <a:gd name="T68" fmla="*/ 93 w 2434"/>
                  <a:gd name="T69" fmla="*/ 1102 h 2301"/>
                  <a:gd name="T70" fmla="*/ 877 w 2434"/>
                  <a:gd name="T71" fmla="*/ 155 h 2301"/>
                  <a:gd name="T72" fmla="*/ 881 w 2434"/>
                  <a:gd name="T73" fmla="*/ 151 h 2301"/>
                  <a:gd name="T74" fmla="*/ 891 w 2434"/>
                  <a:gd name="T75" fmla="*/ 142 h 2301"/>
                  <a:gd name="T76" fmla="*/ 904 w 2434"/>
                  <a:gd name="T77" fmla="*/ 127 h 2301"/>
                  <a:gd name="T78" fmla="*/ 925 w 2434"/>
                  <a:gd name="T79" fmla="*/ 108 h 2301"/>
                  <a:gd name="T80" fmla="*/ 949 w 2434"/>
                  <a:gd name="T81" fmla="*/ 87 h 2301"/>
                  <a:gd name="T82" fmla="*/ 978 w 2434"/>
                  <a:gd name="T83" fmla="*/ 66 h 2301"/>
                  <a:gd name="T84" fmla="*/ 1012 w 2434"/>
                  <a:gd name="T85" fmla="*/ 46 h 2301"/>
                  <a:gd name="T86" fmla="*/ 1049 w 2434"/>
                  <a:gd name="T87" fmla="*/ 27 h 2301"/>
                  <a:gd name="T88" fmla="*/ 1089 w 2434"/>
                  <a:gd name="T89" fmla="*/ 12 h 2301"/>
                  <a:gd name="T90" fmla="*/ 1133 w 2434"/>
                  <a:gd name="T91" fmla="*/ 2 h 2301"/>
                  <a:gd name="T92" fmla="*/ 1178 w 2434"/>
                  <a:gd name="T93" fmla="*/ 0 h 2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434" h="2301">
                    <a:moveTo>
                      <a:pt x="1178" y="0"/>
                    </a:moveTo>
                    <a:lnTo>
                      <a:pt x="1227" y="4"/>
                    </a:lnTo>
                    <a:lnTo>
                      <a:pt x="1276" y="19"/>
                    </a:lnTo>
                    <a:lnTo>
                      <a:pt x="1329" y="44"/>
                    </a:lnTo>
                    <a:lnTo>
                      <a:pt x="1382" y="81"/>
                    </a:lnTo>
                    <a:lnTo>
                      <a:pt x="1452" y="140"/>
                    </a:lnTo>
                    <a:lnTo>
                      <a:pt x="1517" y="193"/>
                    </a:lnTo>
                    <a:lnTo>
                      <a:pt x="1575" y="242"/>
                    </a:lnTo>
                    <a:lnTo>
                      <a:pt x="1628" y="286"/>
                    </a:lnTo>
                    <a:lnTo>
                      <a:pt x="1673" y="323"/>
                    </a:lnTo>
                    <a:lnTo>
                      <a:pt x="1713" y="357"/>
                    </a:lnTo>
                    <a:lnTo>
                      <a:pt x="1747" y="384"/>
                    </a:lnTo>
                    <a:lnTo>
                      <a:pt x="1772" y="406"/>
                    </a:lnTo>
                    <a:lnTo>
                      <a:pt x="1791" y="422"/>
                    </a:lnTo>
                    <a:lnTo>
                      <a:pt x="1804" y="431"/>
                    </a:lnTo>
                    <a:lnTo>
                      <a:pt x="1808" y="435"/>
                    </a:lnTo>
                    <a:lnTo>
                      <a:pt x="2434" y="1774"/>
                    </a:lnTo>
                    <a:lnTo>
                      <a:pt x="2004" y="2301"/>
                    </a:lnTo>
                    <a:lnTo>
                      <a:pt x="558" y="1925"/>
                    </a:lnTo>
                    <a:lnTo>
                      <a:pt x="117" y="1559"/>
                    </a:lnTo>
                    <a:lnTo>
                      <a:pt x="113" y="1557"/>
                    </a:lnTo>
                    <a:lnTo>
                      <a:pt x="106" y="1549"/>
                    </a:lnTo>
                    <a:lnTo>
                      <a:pt x="93" y="1536"/>
                    </a:lnTo>
                    <a:lnTo>
                      <a:pt x="78" y="1519"/>
                    </a:lnTo>
                    <a:lnTo>
                      <a:pt x="62" y="1498"/>
                    </a:lnTo>
                    <a:lnTo>
                      <a:pt x="45" y="1474"/>
                    </a:lnTo>
                    <a:lnTo>
                      <a:pt x="28" y="1446"/>
                    </a:lnTo>
                    <a:lnTo>
                      <a:pt x="15" y="1412"/>
                    </a:lnTo>
                    <a:lnTo>
                      <a:pt x="6" y="1376"/>
                    </a:lnTo>
                    <a:lnTo>
                      <a:pt x="0" y="1338"/>
                    </a:lnTo>
                    <a:lnTo>
                      <a:pt x="2" y="1294"/>
                    </a:lnTo>
                    <a:lnTo>
                      <a:pt x="9" y="1249"/>
                    </a:lnTo>
                    <a:lnTo>
                      <a:pt x="27" y="1202"/>
                    </a:lnTo>
                    <a:lnTo>
                      <a:pt x="55" y="1153"/>
                    </a:lnTo>
                    <a:lnTo>
                      <a:pt x="93" y="1102"/>
                    </a:lnTo>
                    <a:lnTo>
                      <a:pt x="877" y="155"/>
                    </a:lnTo>
                    <a:lnTo>
                      <a:pt x="881" y="151"/>
                    </a:lnTo>
                    <a:lnTo>
                      <a:pt x="891" y="142"/>
                    </a:lnTo>
                    <a:lnTo>
                      <a:pt x="904" y="127"/>
                    </a:lnTo>
                    <a:lnTo>
                      <a:pt x="925" y="108"/>
                    </a:lnTo>
                    <a:lnTo>
                      <a:pt x="949" y="87"/>
                    </a:lnTo>
                    <a:lnTo>
                      <a:pt x="978" y="66"/>
                    </a:lnTo>
                    <a:lnTo>
                      <a:pt x="1012" y="46"/>
                    </a:lnTo>
                    <a:lnTo>
                      <a:pt x="1049" y="27"/>
                    </a:lnTo>
                    <a:lnTo>
                      <a:pt x="1089" y="12"/>
                    </a:lnTo>
                    <a:lnTo>
                      <a:pt x="1133" y="2"/>
                    </a:lnTo>
                    <a:lnTo>
                      <a:pt x="1178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/>
                  </a:gs>
                  <a:gs pos="93000">
                    <a:schemeClr val="bg1">
                      <a:lumMod val="85000"/>
                    </a:schemeClr>
                  </a:gs>
                </a:gsLst>
                <a:lin ang="12000000" scaled="0"/>
                <a:tileRect/>
              </a:gradFill>
              <a:ln w="19050">
                <a:solidFill>
                  <a:schemeClr val="bg1"/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IN"/>
              </a:p>
            </p:txBody>
          </p:sp>
        </p:grp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6222327" y="2897901"/>
              <a:ext cx="734046" cy="773037"/>
            </a:xfrm>
            <a:custGeom>
              <a:avLst/>
              <a:gdLst>
                <a:gd name="T0" fmla="*/ 344 w 866"/>
                <a:gd name="T1" fmla="*/ 0 h 912"/>
                <a:gd name="T2" fmla="*/ 371 w 866"/>
                <a:gd name="T3" fmla="*/ 5 h 912"/>
                <a:gd name="T4" fmla="*/ 395 w 866"/>
                <a:gd name="T5" fmla="*/ 18 h 912"/>
                <a:gd name="T6" fmla="*/ 416 w 866"/>
                <a:gd name="T7" fmla="*/ 37 h 912"/>
                <a:gd name="T8" fmla="*/ 842 w 866"/>
                <a:gd name="T9" fmla="*/ 547 h 912"/>
                <a:gd name="T10" fmla="*/ 857 w 866"/>
                <a:gd name="T11" fmla="*/ 572 h 912"/>
                <a:gd name="T12" fmla="*/ 864 w 866"/>
                <a:gd name="T13" fmla="*/ 598 h 912"/>
                <a:gd name="T14" fmla="*/ 866 w 866"/>
                <a:gd name="T15" fmla="*/ 625 h 912"/>
                <a:gd name="T16" fmla="*/ 861 w 866"/>
                <a:gd name="T17" fmla="*/ 651 h 912"/>
                <a:gd name="T18" fmla="*/ 847 w 866"/>
                <a:gd name="T19" fmla="*/ 676 h 912"/>
                <a:gd name="T20" fmla="*/ 828 w 866"/>
                <a:gd name="T21" fmla="*/ 697 h 912"/>
                <a:gd name="T22" fmla="*/ 600 w 866"/>
                <a:gd name="T23" fmla="*/ 887 h 912"/>
                <a:gd name="T24" fmla="*/ 577 w 866"/>
                <a:gd name="T25" fmla="*/ 903 h 912"/>
                <a:gd name="T26" fmla="*/ 550 w 866"/>
                <a:gd name="T27" fmla="*/ 910 h 912"/>
                <a:gd name="T28" fmla="*/ 522 w 866"/>
                <a:gd name="T29" fmla="*/ 912 h 912"/>
                <a:gd name="T30" fmla="*/ 496 w 866"/>
                <a:gd name="T31" fmla="*/ 906 h 912"/>
                <a:gd name="T32" fmla="*/ 471 w 866"/>
                <a:gd name="T33" fmla="*/ 893 h 912"/>
                <a:gd name="T34" fmla="*/ 450 w 866"/>
                <a:gd name="T35" fmla="*/ 874 h 912"/>
                <a:gd name="T36" fmla="*/ 25 w 866"/>
                <a:gd name="T37" fmla="*/ 364 h 912"/>
                <a:gd name="T38" fmla="*/ 10 w 866"/>
                <a:gd name="T39" fmla="*/ 340 h 912"/>
                <a:gd name="T40" fmla="*/ 2 w 866"/>
                <a:gd name="T41" fmla="*/ 313 h 912"/>
                <a:gd name="T42" fmla="*/ 0 w 866"/>
                <a:gd name="T43" fmla="*/ 287 h 912"/>
                <a:gd name="T44" fmla="*/ 6 w 866"/>
                <a:gd name="T45" fmla="*/ 260 h 912"/>
                <a:gd name="T46" fmla="*/ 19 w 866"/>
                <a:gd name="T47" fmla="*/ 236 h 912"/>
                <a:gd name="T48" fmla="*/ 38 w 866"/>
                <a:gd name="T49" fmla="*/ 215 h 912"/>
                <a:gd name="T50" fmla="*/ 267 w 866"/>
                <a:gd name="T51" fmla="*/ 24 h 912"/>
                <a:gd name="T52" fmla="*/ 291 w 866"/>
                <a:gd name="T53" fmla="*/ 9 h 912"/>
                <a:gd name="T54" fmla="*/ 318 w 866"/>
                <a:gd name="T55" fmla="*/ 1 h 912"/>
                <a:gd name="T56" fmla="*/ 344 w 866"/>
                <a:gd name="T57" fmla="*/ 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6" h="912">
                  <a:moveTo>
                    <a:pt x="344" y="0"/>
                  </a:moveTo>
                  <a:lnTo>
                    <a:pt x="371" y="5"/>
                  </a:lnTo>
                  <a:lnTo>
                    <a:pt x="395" y="18"/>
                  </a:lnTo>
                  <a:lnTo>
                    <a:pt x="416" y="37"/>
                  </a:lnTo>
                  <a:lnTo>
                    <a:pt x="842" y="547"/>
                  </a:lnTo>
                  <a:lnTo>
                    <a:pt x="857" y="572"/>
                  </a:lnTo>
                  <a:lnTo>
                    <a:pt x="864" y="598"/>
                  </a:lnTo>
                  <a:lnTo>
                    <a:pt x="866" y="625"/>
                  </a:lnTo>
                  <a:lnTo>
                    <a:pt x="861" y="651"/>
                  </a:lnTo>
                  <a:lnTo>
                    <a:pt x="847" y="676"/>
                  </a:lnTo>
                  <a:lnTo>
                    <a:pt x="828" y="697"/>
                  </a:lnTo>
                  <a:lnTo>
                    <a:pt x="600" y="887"/>
                  </a:lnTo>
                  <a:lnTo>
                    <a:pt x="577" y="903"/>
                  </a:lnTo>
                  <a:lnTo>
                    <a:pt x="550" y="910"/>
                  </a:lnTo>
                  <a:lnTo>
                    <a:pt x="522" y="912"/>
                  </a:lnTo>
                  <a:lnTo>
                    <a:pt x="496" y="906"/>
                  </a:lnTo>
                  <a:lnTo>
                    <a:pt x="471" y="893"/>
                  </a:lnTo>
                  <a:lnTo>
                    <a:pt x="450" y="874"/>
                  </a:lnTo>
                  <a:lnTo>
                    <a:pt x="25" y="364"/>
                  </a:lnTo>
                  <a:lnTo>
                    <a:pt x="10" y="340"/>
                  </a:lnTo>
                  <a:lnTo>
                    <a:pt x="2" y="313"/>
                  </a:lnTo>
                  <a:lnTo>
                    <a:pt x="0" y="287"/>
                  </a:lnTo>
                  <a:lnTo>
                    <a:pt x="6" y="260"/>
                  </a:lnTo>
                  <a:lnTo>
                    <a:pt x="19" y="236"/>
                  </a:lnTo>
                  <a:lnTo>
                    <a:pt x="38" y="215"/>
                  </a:lnTo>
                  <a:lnTo>
                    <a:pt x="267" y="24"/>
                  </a:lnTo>
                  <a:lnTo>
                    <a:pt x="291" y="9"/>
                  </a:lnTo>
                  <a:lnTo>
                    <a:pt x="318" y="1"/>
                  </a:lnTo>
                  <a:lnTo>
                    <a:pt x="344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6486787" y="3676025"/>
              <a:ext cx="545025" cy="783208"/>
            </a:xfrm>
            <a:custGeom>
              <a:avLst/>
              <a:gdLst>
                <a:gd name="T0" fmla="*/ 240 w 643"/>
                <a:gd name="T1" fmla="*/ 0 h 924"/>
                <a:gd name="T2" fmla="*/ 269 w 643"/>
                <a:gd name="T3" fmla="*/ 2 h 924"/>
                <a:gd name="T4" fmla="*/ 560 w 643"/>
                <a:gd name="T5" fmla="*/ 64 h 924"/>
                <a:gd name="T6" fmla="*/ 586 w 643"/>
                <a:gd name="T7" fmla="*/ 73 h 924"/>
                <a:gd name="T8" fmla="*/ 609 w 643"/>
                <a:gd name="T9" fmla="*/ 90 h 924"/>
                <a:gd name="T10" fmla="*/ 626 w 643"/>
                <a:gd name="T11" fmla="*/ 111 h 924"/>
                <a:gd name="T12" fmla="*/ 639 w 643"/>
                <a:gd name="T13" fmla="*/ 136 h 924"/>
                <a:gd name="T14" fmla="*/ 643 w 643"/>
                <a:gd name="T15" fmla="*/ 162 h 924"/>
                <a:gd name="T16" fmla="*/ 641 w 643"/>
                <a:gd name="T17" fmla="*/ 191 h 924"/>
                <a:gd name="T18" fmla="*/ 499 w 643"/>
                <a:gd name="T19" fmla="*/ 839 h 924"/>
                <a:gd name="T20" fmla="*/ 490 w 643"/>
                <a:gd name="T21" fmla="*/ 867 h 924"/>
                <a:gd name="T22" fmla="*/ 475 w 643"/>
                <a:gd name="T23" fmla="*/ 888 h 924"/>
                <a:gd name="T24" fmla="*/ 454 w 643"/>
                <a:gd name="T25" fmla="*/ 907 h 924"/>
                <a:gd name="T26" fmla="*/ 429 w 643"/>
                <a:gd name="T27" fmla="*/ 918 h 924"/>
                <a:gd name="T28" fmla="*/ 403 w 643"/>
                <a:gd name="T29" fmla="*/ 924 h 924"/>
                <a:gd name="T30" fmla="*/ 375 w 643"/>
                <a:gd name="T31" fmla="*/ 920 h 924"/>
                <a:gd name="T32" fmla="*/ 83 w 643"/>
                <a:gd name="T33" fmla="*/ 857 h 924"/>
                <a:gd name="T34" fmla="*/ 57 w 643"/>
                <a:gd name="T35" fmla="*/ 848 h 924"/>
                <a:gd name="T36" fmla="*/ 34 w 643"/>
                <a:gd name="T37" fmla="*/ 831 h 924"/>
                <a:gd name="T38" fmla="*/ 15 w 643"/>
                <a:gd name="T39" fmla="*/ 810 h 924"/>
                <a:gd name="T40" fmla="*/ 4 w 643"/>
                <a:gd name="T41" fmla="*/ 786 h 924"/>
                <a:gd name="T42" fmla="*/ 0 w 643"/>
                <a:gd name="T43" fmla="*/ 759 h 924"/>
                <a:gd name="T44" fmla="*/ 2 w 643"/>
                <a:gd name="T45" fmla="*/ 731 h 924"/>
                <a:gd name="T46" fmla="*/ 142 w 643"/>
                <a:gd name="T47" fmla="*/ 83 h 924"/>
                <a:gd name="T48" fmla="*/ 153 w 643"/>
                <a:gd name="T49" fmla="*/ 56 h 924"/>
                <a:gd name="T50" fmla="*/ 168 w 643"/>
                <a:gd name="T51" fmla="*/ 34 h 924"/>
                <a:gd name="T52" fmla="*/ 189 w 643"/>
                <a:gd name="T53" fmla="*/ 15 h 924"/>
                <a:gd name="T54" fmla="*/ 214 w 643"/>
                <a:gd name="T55" fmla="*/ 4 h 924"/>
                <a:gd name="T56" fmla="*/ 240 w 643"/>
                <a:gd name="T57" fmla="*/ 0 h 9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43" h="924">
                  <a:moveTo>
                    <a:pt x="240" y="0"/>
                  </a:moveTo>
                  <a:lnTo>
                    <a:pt x="269" y="2"/>
                  </a:lnTo>
                  <a:lnTo>
                    <a:pt x="560" y="64"/>
                  </a:lnTo>
                  <a:lnTo>
                    <a:pt x="586" y="73"/>
                  </a:lnTo>
                  <a:lnTo>
                    <a:pt x="609" y="90"/>
                  </a:lnTo>
                  <a:lnTo>
                    <a:pt x="626" y="111"/>
                  </a:lnTo>
                  <a:lnTo>
                    <a:pt x="639" y="136"/>
                  </a:lnTo>
                  <a:lnTo>
                    <a:pt x="643" y="162"/>
                  </a:lnTo>
                  <a:lnTo>
                    <a:pt x="641" y="191"/>
                  </a:lnTo>
                  <a:lnTo>
                    <a:pt x="499" y="839"/>
                  </a:lnTo>
                  <a:lnTo>
                    <a:pt x="490" y="867"/>
                  </a:lnTo>
                  <a:lnTo>
                    <a:pt x="475" y="888"/>
                  </a:lnTo>
                  <a:lnTo>
                    <a:pt x="454" y="907"/>
                  </a:lnTo>
                  <a:lnTo>
                    <a:pt x="429" y="918"/>
                  </a:lnTo>
                  <a:lnTo>
                    <a:pt x="403" y="924"/>
                  </a:lnTo>
                  <a:lnTo>
                    <a:pt x="375" y="920"/>
                  </a:lnTo>
                  <a:lnTo>
                    <a:pt x="83" y="857"/>
                  </a:lnTo>
                  <a:lnTo>
                    <a:pt x="57" y="848"/>
                  </a:lnTo>
                  <a:lnTo>
                    <a:pt x="34" y="831"/>
                  </a:lnTo>
                  <a:lnTo>
                    <a:pt x="15" y="810"/>
                  </a:lnTo>
                  <a:lnTo>
                    <a:pt x="4" y="786"/>
                  </a:lnTo>
                  <a:lnTo>
                    <a:pt x="0" y="759"/>
                  </a:lnTo>
                  <a:lnTo>
                    <a:pt x="2" y="731"/>
                  </a:lnTo>
                  <a:lnTo>
                    <a:pt x="142" y="83"/>
                  </a:lnTo>
                  <a:lnTo>
                    <a:pt x="153" y="56"/>
                  </a:lnTo>
                  <a:lnTo>
                    <a:pt x="168" y="34"/>
                  </a:lnTo>
                  <a:lnTo>
                    <a:pt x="189" y="15"/>
                  </a:lnTo>
                  <a:lnTo>
                    <a:pt x="214" y="4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accent3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5856999" y="4367690"/>
              <a:ext cx="796771" cy="655217"/>
            </a:xfrm>
            <a:custGeom>
              <a:avLst/>
              <a:gdLst>
                <a:gd name="T0" fmla="*/ 709 w 940"/>
                <a:gd name="T1" fmla="*/ 0 h 773"/>
                <a:gd name="T2" fmla="*/ 736 w 940"/>
                <a:gd name="T3" fmla="*/ 6 h 773"/>
                <a:gd name="T4" fmla="*/ 760 w 940"/>
                <a:gd name="T5" fmla="*/ 17 h 773"/>
                <a:gd name="T6" fmla="*/ 781 w 940"/>
                <a:gd name="T7" fmla="*/ 36 h 773"/>
                <a:gd name="T8" fmla="*/ 798 w 940"/>
                <a:gd name="T9" fmla="*/ 58 h 773"/>
                <a:gd name="T10" fmla="*/ 930 w 940"/>
                <a:gd name="T11" fmla="*/ 325 h 773"/>
                <a:gd name="T12" fmla="*/ 938 w 940"/>
                <a:gd name="T13" fmla="*/ 351 h 773"/>
                <a:gd name="T14" fmla="*/ 940 w 940"/>
                <a:gd name="T15" fmla="*/ 380 h 773"/>
                <a:gd name="T16" fmla="*/ 934 w 940"/>
                <a:gd name="T17" fmla="*/ 406 h 773"/>
                <a:gd name="T18" fmla="*/ 923 w 940"/>
                <a:gd name="T19" fmla="*/ 431 h 773"/>
                <a:gd name="T20" fmla="*/ 906 w 940"/>
                <a:gd name="T21" fmla="*/ 451 h 773"/>
                <a:gd name="T22" fmla="*/ 881 w 940"/>
                <a:gd name="T23" fmla="*/ 468 h 773"/>
                <a:gd name="T24" fmla="*/ 286 w 940"/>
                <a:gd name="T25" fmla="*/ 763 h 773"/>
                <a:gd name="T26" fmla="*/ 259 w 940"/>
                <a:gd name="T27" fmla="*/ 771 h 773"/>
                <a:gd name="T28" fmla="*/ 233 w 940"/>
                <a:gd name="T29" fmla="*/ 773 h 773"/>
                <a:gd name="T30" fmla="*/ 204 w 940"/>
                <a:gd name="T31" fmla="*/ 769 h 773"/>
                <a:gd name="T32" fmla="*/ 182 w 940"/>
                <a:gd name="T33" fmla="*/ 756 h 773"/>
                <a:gd name="T34" fmla="*/ 159 w 940"/>
                <a:gd name="T35" fmla="*/ 739 h 773"/>
                <a:gd name="T36" fmla="*/ 144 w 940"/>
                <a:gd name="T37" fmla="*/ 714 h 773"/>
                <a:gd name="T38" fmla="*/ 11 w 940"/>
                <a:gd name="T39" fmla="*/ 448 h 773"/>
                <a:gd name="T40" fmla="*/ 2 w 940"/>
                <a:gd name="T41" fmla="*/ 421 h 773"/>
                <a:gd name="T42" fmla="*/ 0 w 940"/>
                <a:gd name="T43" fmla="*/ 393 h 773"/>
                <a:gd name="T44" fmla="*/ 6 w 940"/>
                <a:gd name="T45" fmla="*/ 366 h 773"/>
                <a:gd name="T46" fmla="*/ 19 w 940"/>
                <a:gd name="T47" fmla="*/ 342 h 773"/>
                <a:gd name="T48" fmla="*/ 36 w 940"/>
                <a:gd name="T49" fmla="*/ 321 h 773"/>
                <a:gd name="T50" fmla="*/ 59 w 940"/>
                <a:gd name="T51" fmla="*/ 306 h 773"/>
                <a:gd name="T52" fmla="*/ 654 w 940"/>
                <a:gd name="T53" fmla="*/ 11 h 773"/>
                <a:gd name="T54" fmla="*/ 681 w 940"/>
                <a:gd name="T55" fmla="*/ 2 h 773"/>
                <a:gd name="T56" fmla="*/ 709 w 940"/>
                <a:gd name="T57" fmla="*/ 0 h 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40" h="773">
                  <a:moveTo>
                    <a:pt x="709" y="0"/>
                  </a:moveTo>
                  <a:lnTo>
                    <a:pt x="736" y="6"/>
                  </a:lnTo>
                  <a:lnTo>
                    <a:pt x="760" y="17"/>
                  </a:lnTo>
                  <a:lnTo>
                    <a:pt x="781" y="36"/>
                  </a:lnTo>
                  <a:lnTo>
                    <a:pt x="798" y="58"/>
                  </a:lnTo>
                  <a:lnTo>
                    <a:pt x="930" y="325"/>
                  </a:lnTo>
                  <a:lnTo>
                    <a:pt x="938" y="351"/>
                  </a:lnTo>
                  <a:lnTo>
                    <a:pt x="940" y="380"/>
                  </a:lnTo>
                  <a:lnTo>
                    <a:pt x="934" y="406"/>
                  </a:lnTo>
                  <a:lnTo>
                    <a:pt x="923" y="431"/>
                  </a:lnTo>
                  <a:lnTo>
                    <a:pt x="906" y="451"/>
                  </a:lnTo>
                  <a:lnTo>
                    <a:pt x="881" y="468"/>
                  </a:lnTo>
                  <a:lnTo>
                    <a:pt x="286" y="763"/>
                  </a:lnTo>
                  <a:lnTo>
                    <a:pt x="259" y="771"/>
                  </a:lnTo>
                  <a:lnTo>
                    <a:pt x="233" y="773"/>
                  </a:lnTo>
                  <a:lnTo>
                    <a:pt x="204" y="769"/>
                  </a:lnTo>
                  <a:lnTo>
                    <a:pt x="182" y="756"/>
                  </a:lnTo>
                  <a:lnTo>
                    <a:pt x="159" y="739"/>
                  </a:lnTo>
                  <a:lnTo>
                    <a:pt x="144" y="714"/>
                  </a:lnTo>
                  <a:lnTo>
                    <a:pt x="11" y="448"/>
                  </a:lnTo>
                  <a:lnTo>
                    <a:pt x="2" y="421"/>
                  </a:lnTo>
                  <a:lnTo>
                    <a:pt x="0" y="393"/>
                  </a:lnTo>
                  <a:lnTo>
                    <a:pt x="6" y="366"/>
                  </a:lnTo>
                  <a:lnTo>
                    <a:pt x="19" y="342"/>
                  </a:lnTo>
                  <a:lnTo>
                    <a:pt x="36" y="321"/>
                  </a:lnTo>
                  <a:lnTo>
                    <a:pt x="59" y="306"/>
                  </a:lnTo>
                  <a:lnTo>
                    <a:pt x="654" y="11"/>
                  </a:lnTo>
                  <a:lnTo>
                    <a:pt x="681" y="2"/>
                  </a:lnTo>
                  <a:lnTo>
                    <a:pt x="709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5058532" y="4383796"/>
              <a:ext cx="796771" cy="651827"/>
            </a:xfrm>
            <a:custGeom>
              <a:avLst/>
              <a:gdLst>
                <a:gd name="T0" fmla="*/ 227 w 940"/>
                <a:gd name="T1" fmla="*/ 0 h 769"/>
                <a:gd name="T2" fmla="*/ 256 w 940"/>
                <a:gd name="T3" fmla="*/ 2 h 769"/>
                <a:gd name="T4" fmla="*/ 282 w 940"/>
                <a:gd name="T5" fmla="*/ 9 h 769"/>
                <a:gd name="T6" fmla="*/ 880 w 940"/>
                <a:gd name="T7" fmla="*/ 300 h 769"/>
                <a:gd name="T8" fmla="*/ 904 w 940"/>
                <a:gd name="T9" fmla="*/ 315 h 769"/>
                <a:gd name="T10" fmla="*/ 921 w 940"/>
                <a:gd name="T11" fmla="*/ 336 h 769"/>
                <a:gd name="T12" fmla="*/ 934 w 940"/>
                <a:gd name="T13" fmla="*/ 361 h 769"/>
                <a:gd name="T14" fmla="*/ 940 w 940"/>
                <a:gd name="T15" fmla="*/ 387 h 769"/>
                <a:gd name="T16" fmla="*/ 938 w 940"/>
                <a:gd name="T17" fmla="*/ 415 h 769"/>
                <a:gd name="T18" fmla="*/ 929 w 940"/>
                <a:gd name="T19" fmla="*/ 442 h 769"/>
                <a:gd name="T20" fmla="*/ 798 w 940"/>
                <a:gd name="T21" fmla="*/ 708 h 769"/>
                <a:gd name="T22" fmla="*/ 783 w 940"/>
                <a:gd name="T23" fmla="*/ 733 h 769"/>
                <a:gd name="T24" fmla="*/ 762 w 940"/>
                <a:gd name="T25" fmla="*/ 752 h 769"/>
                <a:gd name="T26" fmla="*/ 738 w 940"/>
                <a:gd name="T27" fmla="*/ 763 h 769"/>
                <a:gd name="T28" fmla="*/ 711 w 940"/>
                <a:gd name="T29" fmla="*/ 769 h 769"/>
                <a:gd name="T30" fmla="*/ 685 w 940"/>
                <a:gd name="T31" fmla="*/ 767 h 769"/>
                <a:gd name="T32" fmla="*/ 657 w 940"/>
                <a:gd name="T33" fmla="*/ 757 h 769"/>
                <a:gd name="T34" fmla="*/ 59 w 940"/>
                <a:gd name="T35" fmla="*/ 468 h 769"/>
                <a:gd name="T36" fmla="*/ 36 w 940"/>
                <a:gd name="T37" fmla="*/ 453 h 769"/>
                <a:gd name="T38" fmla="*/ 17 w 940"/>
                <a:gd name="T39" fmla="*/ 432 h 769"/>
                <a:gd name="T40" fmla="*/ 6 w 940"/>
                <a:gd name="T41" fmla="*/ 408 h 769"/>
                <a:gd name="T42" fmla="*/ 0 w 940"/>
                <a:gd name="T43" fmla="*/ 381 h 769"/>
                <a:gd name="T44" fmla="*/ 2 w 940"/>
                <a:gd name="T45" fmla="*/ 353 h 769"/>
                <a:gd name="T46" fmla="*/ 10 w 940"/>
                <a:gd name="T47" fmla="*/ 327 h 769"/>
                <a:gd name="T48" fmla="*/ 140 w 940"/>
                <a:gd name="T49" fmla="*/ 58 h 769"/>
                <a:gd name="T50" fmla="*/ 155 w 940"/>
                <a:gd name="T51" fmla="*/ 36 h 769"/>
                <a:gd name="T52" fmla="*/ 176 w 940"/>
                <a:gd name="T53" fmla="*/ 17 h 769"/>
                <a:gd name="T54" fmla="*/ 201 w 940"/>
                <a:gd name="T55" fmla="*/ 5 h 769"/>
                <a:gd name="T56" fmla="*/ 227 w 940"/>
                <a:gd name="T57" fmla="*/ 0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40" h="769">
                  <a:moveTo>
                    <a:pt x="227" y="0"/>
                  </a:moveTo>
                  <a:lnTo>
                    <a:pt x="256" y="2"/>
                  </a:lnTo>
                  <a:lnTo>
                    <a:pt x="282" y="9"/>
                  </a:lnTo>
                  <a:lnTo>
                    <a:pt x="880" y="300"/>
                  </a:lnTo>
                  <a:lnTo>
                    <a:pt x="904" y="315"/>
                  </a:lnTo>
                  <a:lnTo>
                    <a:pt x="921" y="336"/>
                  </a:lnTo>
                  <a:lnTo>
                    <a:pt x="934" y="361"/>
                  </a:lnTo>
                  <a:lnTo>
                    <a:pt x="940" y="387"/>
                  </a:lnTo>
                  <a:lnTo>
                    <a:pt x="938" y="415"/>
                  </a:lnTo>
                  <a:lnTo>
                    <a:pt x="929" y="442"/>
                  </a:lnTo>
                  <a:lnTo>
                    <a:pt x="798" y="708"/>
                  </a:lnTo>
                  <a:lnTo>
                    <a:pt x="783" y="733"/>
                  </a:lnTo>
                  <a:lnTo>
                    <a:pt x="762" y="752"/>
                  </a:lnTo>
                  <a:lnTo>
                    <a:pt x="738" y="763"/>
                  </a:lnTo>
                  <a:lnTo>
                    <a:pt x="711" y="769"/>
                  </a:lnTo>
                  <a:lnTo>
                    <a:pt x="685" y="767"/>
                  </a:lnTo>
                  <a:lnTo>
                    <a:pt x="657" y="757"/>
                  </a:lnTo>
                  <a:lnTo>
                    <a:pt x="59" y="468"/>
                  </a:lnTo>
                  <a:lnTo>
                    <a:pt x="36" y="453"/>
                  </a:lnTo>
                  <a:lnTo>
                    <a:pt x="17" y="432"/>
                  </a:lnTo>
                  <a:lnTo>
                    <a:pt x="6" y="408"/>
                  </a:lnTo>
                  <a:lnTo>
                    <a:pt x="0" y="381"/>
                  </a:lnTo>
                  <a:lnTo>
                    <a:pt x="2" y="353"/>
                  </a:lnTo>
                  <a:lnTo>
                    <a:pt x="10" y="327"/>
                  </a:lnTo>
                  <a:lnTo>
                    <a:pt x="140" y="58"/>
                  </a:lnTo>
                  <a:lnTo>
                    <a:pt x="155" y="36"/>
                  </a:lnTo>
                  <a:lnTo>
                    <a:pt x="176" y="17"/>
                  </a:lnTo>
                  <a:lnTo>
                    <a:pt x="201" y="5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4667776" y="3706540"/>
              <a:ext cx="543330" cy="782361"/>
            </a:xfrm>
            <a:custGeom>
              <a:avLst/>
              <a:gdLst>
                <a:gd name="T0" fmla="*/ 403 w 641"/>
                <a:gd name="T1" fmla="*/ 0 h 923"/>
                <a:gd name="T2" fmla="*/ 431 w 641"/>
                <a:gd name="T3" fmla="*/ 5 h 923"/>
                <a:gd name="T4" fmla="*/ 456 w 641"/>
                <a:gd name="T5" fmla="*/ 17 h 923"/>
                <a:gd name="T6" fmla="*/ 477 w 641"/>
                <a:gd name="T7" fmla="*/ 34 h 923"/>
                <a:gd name="T8" fmla="*/ 492 w 641"/>
                <a:gd name="T9" fmla="*/ 56 h 923"/>
                <a:gd name="T10" fmla="*/ 501 w 641"/>
                <a:gd name="T11" fmla="*/ 83 h 923"/>
                <a:gd name="T12" fmla="*/ 639 w 641"/>
                <a:gd name="T13" fmla="*/ 733 h 923"/>
                <a:gd name="T14" fmla="*/ 641 w 641"/>
                <a:gd name="T15" fmla="*/ 761 h 923"/>
                <a:gd name="T16" fmla="*/ 635 w 641"/>
                <a:gd name="T17" fmla="*/ 787 h 923"/>
                <a:gd name="T18" fmla="*/ 624 w 641"/>
                <a:gd name="T19" fmla="*/ 812 h 923"/>
                <a:gd name="T20" fmla="*/ 607 w 641"/>
                <a:gd name="T21" fmla="*/ 833 h 923"/>
                <a:gd name="T22" fmla="*/ 584 w 641"/>
                <a:gd name="T23" fmla="*/ 850 h 923"/>
                <a:gd name="T24" fmla="*/ 558 w 641"/>
                <a:gd name="T25" fmla="*/ 859 h 923"/>
                <a:gd name="T26" fmla="*/ 267 w 641"/>
                <a:gd name="T27" fmla="*/ 922 h 923"/>
                <a:gd name="T28" fmla="*/ 238 w 641"/>
                <a:gd name="T29" fmla="*/ 923 h 923"/>
                <a:gd name="T30" fmla="*/ 210 w 641"/>
                <a:gd name="T31" fmla="*/ 918 h 923"/>
                <a:gd name="T32" fmla="*/ 185 w 641"/>
                <a:gd name="T33" fmla="*/ 906 h 923"/>
                <a:gd name="T34" fmla="*/ 165 w 641"/>
                <a:gd name="T35" fmla="*/ 888 h 923"/>
                <a:gd name="T36" fmla="*/ 149 w 641"/>
                <a:gd name="T37" fmla="*/ 865 h 923"/>
                <a:gd name="T38" fmla="*/ 140 w 641"/>
                <a:gd name="T39" fmla="*/ 838 h 923"/>
                <a:gd name="T40" fmla="*/ 2 w 641"/>
                <a:gd name="T41" fmla="*/ 189 h 923"/>
                <a:gd name="T42" fmla="*/ 0 w 641"/>
                <a:gd name="T43" fmla="*/ 160 h 923"/>
                <a:gd name="T44" fmla="*/ 6 w 641"/>
                <a:gd name="T45" fmla="*/ 134 h 923"/>
                <a:gd name="T46" fmla="*/ 17 w 641"/>
                <a:gd name="T47" fmla="*/ 109 h 923"/>
                <a:gd name="T48" fmla="*/ 34 w 641"/>
                <a:gd name="T49" fmla="*/ 88 h 923"/>
                <a:gd name="T50" fmla="*/ 57 w 641"/>
                <a:gd name="T51" fmla="*/ 73 h 923"/>
                <a:gd name="T52" fmla="*/ 85 w 641"/>
                <a:gd name="T53" fmla="*/ 64 h 923"/>
                <a:gd name="T54" fmla="*/ 374 w 641"/>
                <a:gd name="T55" fmla="*/ 2 h 923"/>
                <a:gd name="T56" fmla="*/ 403 w 641"/>
                <a:gd name="T57" fmla="*/ 0 h 9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41" h="923">
                  <a:moveTo>
                    <a:pt x="403" y="0"/>
                  </a:moveTo>
                  <a:lnTo>
                    <a:pt x="431" y="5"/>
                  </a:lnTo>
                  <a:lnTo>
                    <a:pt x="456" y="17"/>
                  </a:lnTo>
                  <a:lnTo>
                    <a:pt x="477" y="34"/>
                  </a:lnTo>
                  <a:lnTo>
                    <a:pt x="492" y="56"/>
                  </a:lnTo>
                  <a:lnTo>
                    <a:pt x="501" y="83"/>
                  </a:lnTo>
                  <a:lnTo>
                    <a:pt x="639" y="733"/>
                  </a:lnTo>
                  <a:lnTo>
                    <a:pt x="641" y="761"/>
                  </a:lnTo>
                  <a:lnTo>
                    <a:pt x="635" y="787"/>
                  </a:lnTo>
                  <a:lnTo>
                    <a:pt x="624" y="812"/>
                  </a:lnTo>
                  <a:lnTo>
                    <a:pt x="607" y="833"/>
                  </a:lnTo>
                  <a:lnTo>
                    <a:pt x="584" y="850"/>
                  </a:lnTo>
                  <a:lnTo>
                    <a:pt x="558" y="859"/>
                  </a:lnTo>
                  <a:lnTo>
                    <a:pt x="267" y="922"/>
                  </a:lnTo>
                  <a:lnTo>
                    <a:pt x="238" y="923"/>
                  </a:lnTo>
                  <a:lnTo>
                    <a:pt x="210" y="918"/>
                  </a:lnTo>
                  <a:lnTo>
                    <a:pt x="185" y="906"/>
                  </a:lnTo>
                  <a:lnTo>
                    <a:pt x="165" y="888"/>
                  </a:lnTo>
                  <a:lnTo>
                    <a:pt x="149" y="865"/>
                  </a:lnTo>
                  <a:lnTo>
                    <a:pt x="140" y="838"/>
                  </a:lnTo>
                  <a:lnTo>
                    <a:pt x="2" y="189"/>
                  </a:lnTo>
                  <a:lnTo>
                    <a:pt x="0" y="160"/>
                  </a:lnTo>
                  <a:lnTo>
                    <a:pt x="6" y="134"/>
                  </a:lnTo>
                  <a:lnTo>
                    <a:pt x="17" y="109"/>
                  </a:lnTo>
                  <a:lnTo>
                    <a:pt x="34" y="88"/>
                  </a:lnTo>
                  <a:lnTo>
                    <a:pt x="57" y="73"/>
                  </a:lnTo>
                  <a:lnTo>
                    <a:pt x="85" y="64"/>
                  </a:lnTo>
                  <a:lnTo>
                    <a:pt x="374" y="2"/>
                  </a:lnTo>
                  <a:lnTo>
                    <a:pt x="403" y="0"/>
                  </a:lnTo>
                  <a:close/>
                </a:path>
              </a:pathLst>
            </a:custGeom>
            <a:solidFill>
              <a:schemeClr val="accent5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4743215" y="2914854"/>
              <a:ext cx="734046" cy="773885"/>
            </a:xfrm>
            <a:custGeom>
              <a:avLst/>
              <a:gdLst>
                <a:gd name="T0" fmla="*/ 520 w 866"/>
                <a:gd name="T1" fmla="*/ 0 h 913"/>
                <a:gd name="T2" fmla="*/ 548 w 866"/>
                <a:gd name="T3" fmla="*/ 0 h 913"/>
                <a:gd name="T4" fmla="*/ 575 w 866"/>
                <a:gd name="T5" fmla="*/ 10 h 913"/>
                <a:gd name="T6" fmla="*/ 599 w 866"/>
                <a:gd name="T7" fmla="*/ 25 h 913"/>
                <a:gd name="T8" fmla="*/ 828 w 866"/>
                <a:gd name="T9" fmla="*/ 214 h 913"/>
                <a:gd name="T10" fmla="*/ 847 w 866"/>
                <a:gd name="T11" fmla="*/ 235 h 913"/>
                <a:gd name="T12" fmla="*/ 860 w 866"/>
                <a:gd name="T13" fmla="*/ 259 h 913"/>
                <a:gd name="T14" fmla="*/ 866 w 866"/>
                <a:gd name="T15" fmla="*/ 286 h 913"/>
                <a:gd name="T16" fmla="*/ 864 w 866"/>
                <a:gd name="T17" fmla="*/ 314 h 913"/>
                <a:gd name="T18" fmla="*/ 856 w 866"/>
                <a:gd name="T19" fmla="*/ 340 h 913"/>
                <a:gd name="T20" fmla="*/ 841 w 866"/>
                <a:gd name="T21" fmla="*/ 363 h 913"/>
                <a:gd name="T22" fmla="*/ 416 w 866"/>
                <a:gd name="T23" fmla="*/ 875 h 913"/>
                <a:gd name="T24" fmla="*/ 395 w 866"/>
                <a:gd name="T25" fmla="*/ 894 h 913"/>
                <a:gd name="T26" fmla="*/ 371 w 866"/>
                <a:gd name="T27" fmla="*/ 907 h 913"/>
                <a:gd name="T28" fmla="*/ 344 w 866"/>
                <a:gd name="T29" fmla="*/ 913 h 913"/>
                <a:gd name="T30" fmla="*/ 318 w 866"/>
                <a:gd name="T31" fmla="*/ 911 h 913"/>
                <a:gd name="T32" fmla="*/ 291 w 866"/>
                <a:gd name="T33" fmla="*/ 903 h 913"/>
                <a:gd name="T34" fmla="*/ 267 w 866"/>
                <a:gd name="T35" fmla="*/ 888 h 913"/>
                <a:gd name="T36" fmla="*/ 38 w 866"/>
                <a:gd name="T37" fmla="*/ 697 h 913"/>
                <a:gd name="T38" fmla="*/ 19 w 866"/>
                <a:gd name="T39" fmla="*/ 677 h 913"/>
                <a:gd name="T40" fmla="*/ 6 w 866"/>
                <a:gd name="T41" fmla="*/ 652 h 913"/>
                <a:gd name="T42" fmla="*/ 0 w 866"/>
                <a:gd name="T43" fmla="*/ 626 h 913"/>
                <a:gd name="T44" fmla="*/ 2 w 866"/>
                <a:gd name="T45" fmla="*/ 599 h 913"/>
                <a:gd name="T46" fmla="*/ 9 w 866"/>
                <a:gd name="T47" fmla="*/ 573 h 913"/>
                <a:gd name="T48" fmla="*/ 24 w 866"/>
                <a:gd name="T49" fmla="*/ 548 h 913"/>
                <a:gd name="T50" fmla="*/ 448 w 866"/>
                <a:gd name="T51" fmla="*/ 38 h 913"/>
                <a:gd name="T52" fmla="*/ 469 w 866"/>
                <a:gd name="T53" fmla="*/ 19 h 913"/>
                <a:gd name="T54" fmla="*/ 493 w 866"/>
                <a:gd name="T55" fmla="*/ 6 h 913"/>
                <a:gd name="T56" fmla="*/ 520 w 866"/>
                <a:gd name="T57" fmla="*/ 0 h 9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6" h="913">
                  <a:moveTo>
                    <a:pt x="520" y="0"/>
                  </a:moveTo>
                  <a:lnTo>
                    <a:pt x="548" y="0"/>
                  </a:lnTo>
                  <a:lnTo>
                    <a:pt x="575" y="10"/>
                  </a:lnTo>
                  <a:lnTo>
                    <a:pt x="599" y="25"/>
                  </a:lnTo>
                  <a:lnTo>
                    <a:pt x="828" y="214"/>
                  </a:lnTo>
                  <a:lnTo>
                    <a:pt x="847" y="235"/>
                  </a:lnTo>
                  <a:lnTo>
                    <a:pt x="860" y="259"/>
                  </a:lnTo>
                  <a:lnTo>
                    <a:pt x="866" y="286"/>
                  </a:lnTo>
                  <a:lnTo>
                    <a:pt x="864" y="314"/>
                  </a:lnTo>
                  <a:lnTo>
                    <a:pt x="856" y="340"/>
                  </a:lnTo>
                  <a:lnTo>
                    <a:pt x="841" y="363"/>
                  </a:lnTo>
                  <a:lnTo>
                    <a:pt x="416" y="875"/>
                  </a:lnTo>
                  <a:lnTo>
                    <a:pt x="395" y="894"/>
                  </a:lnTo>
                  <a:lnTo>
                    <a:pt x="371" y="907"/>
                  </a:lnTo>
                  <a:lnTo>
                    <a:pt x="344" y="913"/>
                  </a:lnTo>
                  <a:lnTo>
                    <a:pt x="318" y="911"/>
                  </a:lnTo>
                  <a:lnTo>
                    <a:pt x="291" y="903"/>
                  </a:lnTo>
                  <a:lnTo>
                    <a:pt x="267" y="888"/>
                  </a:lnTo>
                  <a:lnTo>
                    <a:pt x="38" y="697"/>
                  </a:lnTo>
                  <a:lnTo>
                    <a:pt x="19" y="677"/>
                  </a:lnTo>
                  <a:lnTo>
                    <a:pt x="6" y="652"/>
                  </a:lnTo>
                  <a:lnTo>
                    <a:pt x="0" y="626"/>
                  </a:lnTo>
                  <a:lnTo>
                    <a:pt x="2" y="599"/>
                  </a:lnTo>
                  <a:lnTo>
                    <a:pt x="9" y="573"/>
                  </a:lnTo>
                  <a:lnTo>
                    <a:pt x="24" y="548"/>
                  </a:lnTo>
                  <a:lnTo>
                    <a:pt x="448" y="38"/>
                  </a:lnTo>
                  <a:lnTo>
                    <a:pt x="469" y="19"/>
                  </a:lnTo>
                  <a:lnTo>
                    <a:pt x="493" y="6"/>
                  </a:lnTo>
                  <a:lnTo>
                    <a:pt x="520" y="0"/>
                  </a:lnTo>
                  <a:close/>
                </a:path>
              </a:pathLst>
            </a:custGeom>
            <a:solidFill>
              <a:schemeClr val="accent6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5470480" y="2700404"/>
              <a:ext cx="744218" cy="432291"/>
            </a:xfrm>
            <a:custGeom>
              <a:avLst/>
              <a:gdLst>
                <a:gd name="T0" fmla="*/ 106 w 878"/>
                <a:gd name="T1" fmla="*/ 0 h 510"/>
                <a:gd name="T2" fmla="*/ 772 w 878"/>
                <a:gd name="T3" fmla="*/ 0 h 510"/>
                <a:gd name="T4" fmla="*/ 804 w 878"/>
                <a:gd name="T5" fmla="*/ 6 h 510"/>
                <a:gd name="T6" fmla="*/ 834 w 878"/>
                <a:gd name="T7" fmla="*/ 21 h 510"/>
                <a:gd name="T8" fmla="*/ 857 w 878"/>
                <a:gd name="T9" fmla="*/ 44 h 510"/>
                <a:gd name="T10" fmla="*/ 872 w 878"/>
                <a:gd name="T11" fmla="*/ 74 h 510"/>
                <a:gd name="T12" fmla="*/ 878 w 878"/>
                <a:gd name="T13" fmla="*/ 106 h 510"/>
                <a:gd name="T14" fmla="*/ 878 w 878"/>
                <a:gd name="T15" fmla="*/ 404 h 510"/>
                <a:gd name="T16" fmla="*/ 872 w 878"/>
                <a:gd name="T17" fmla="*/ 437 h 510"/>
                <a:gd name="T18" fmla="*/ 857 w 878"/>
                <a:gd name="T19" fmla="*/ 467 h 510"/>
                <a:gd name="T20" fmla="*/ 834 w 878"/>
                <a:gd name="T21" fmla="*/ 489 h 510"/>
                <a:gd name="T22" fmla="*/ 804 w 878"/>
                <a:gd name="T23" fmla="*/ 505 h 510"/>
                <a:gd name="T24" fmla="*/ 772 w 878"/>
                <a:gd name="T25" fmla="*/ 510 h 510"/>
                <a:gd name="T26" fmla="*/ 106 w 878"/>
                <a:gd name="T27" fmla="*/ 510 h 510"/>
                <a:gd name="T28" fmla="*/ 74 w 878"/>
                <a:gd name="T29" fmla="*/ 505 h 510"/>
                <a:gd name="T30" fmla="*/ 44 w 878"/>
                <a:gd name="T31" fmla="*/ 489 h 510"/>
                <a:gd name="T32" fmla="*/ 21 w 878"/>
                <a:gd name="T33" fmla="*/ 467 h 510"/>
                <a:gd name="T34" fmla="*/ 6 w 878"/>
                <a:gd name="T35" fmla="*/ 437 h 510"/>
                <a:gd name="T36" fmla="*/ 0 w 878"/>
                <a:gd name="T37" fmla="*/ 404 h 510"/>
                <a:gd name="T38" fmla="*/ 0 w 878"/>
                <a:gd name="T39" fmla="*/ 106 h 510"/>
                <a:gd name="T40" fmla="*/ 6 w 878"/>
                <a:gd name="T41" fmla="*/ 74 h 510"/>
                <a:gd name="T42" fmla="*/ 21 w 878"/>
                <a:gd name="T43" fmla="*/ 44 h 510"/>
                <a:gd name="T44" fmla="*/ 44 w 878"/>
                <a:gd name="T45" fmla="*/ 21 h 510"/>
                <a:gd name="T46" fmla="*/ 74 w 878"/>
                <a:gd name="T47" fmla="*/ 6 h 510"/>
                <a:gd name="T48" fmla="*/ 106 w 878"/>
                <a:gd name="T49" fmla="*/ 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8" h="510">
                  <a:moveTo>
                    <a:pt x="106" y="0"/>
                  </a:moveTo>
                  <a:lnTo>
                    <a:pt x="772" y="0"/>
                  </a:lnTo>
                  <a:lnTo>
                    <a:pt x="804" y="6"/>
                  </a:lnTo>
                  <a:lnTo>
                    <a:pt x="834" y="21"/>
                  </a:lnTo>
                  <a:lnTo>
                    <a:pt x="857" y="44"/>
                  </a:lnTo>
                  <a:lnTo>
                    <a:pt x="872" y="74"/>
                  </a:lnTo>
                  <a:lnTo>
                    <a:pt x="878" y="106"/>
                  </a:lnTo>
                  <a:lnTo>
                    <a:pt x="878" y="404"/>
                  </a:lnTo>
                  <a:lnTo>
                    <a:pt x="872" y="437"/>
                  </a:lnTo>
                  <a:lnTo>
                    <a:pt x="857" y="467"/>
                  </a:lnTo>
                  <a:lnTo>
                    <a:pt x="834" y="489"/>
                  </a:lnTo>
                  <a:lnTo>
                    <a:pt x="804" y="505"/>
                  </a:lnTo>
                  <a:lnTo>
                    <a:pt x="772" y="510"/>
                  </a:lnTo>
                  <a:lnTo>
                    <a:pt x="106" y="510"/>
                  </a:lnTo>
                  <a:lnTo>
                    <a:pt x="74" y="505"/>
                  </a:lnTo>
                  <a:lnTo>
                    <a:pt x="44" y="489"/>
                  </a:lnTo>
                  <a:lnTo>
                    <a:pt x="21" y="467"/>
                  </a:lnTo>
                  <a:lnTo>
                    <a:pt x="6" y="437"/>
                  </a:lnTo>
                  <a:lnTo>
                    <a:pt x="0" y="404"/>
                  </a:lnTo>
                  <a:lnTo>
                    <a:pt x="0" y="106"/>
                  </a:lnTo>
                  <a:lnTo>
                    <a:pt x="6" y="74"/>
                  </a:lnTo>
                  <a:lnTo>
                    <a:pt x="21" y="44"/>
                  </a:lnTo>
                  <a:lnTo>
                    <a:pt x="44" y="21"/>
                  </a:lnTo>
                  <a:lnTo>
                    <a:pt x="74" y="6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6222327" y="2997075"/>
              <a:ext cx="703532" cy="673865"/>
            </a:xfrm>
            <a:custGeom>
              <a:avLst/>
              <a:gdLst>
                <a:gd name="T0" fmla="*/ 155 w 830"/>
                <a:gd name="T1" fmla="*/ 0 h 795"/>
                <a:gd name="T2" fmla="*/ 136 w 830"/>
                <a:gd name="T3" fmla="*/ 20 h 795"/>
                <a:gd name="T4" fmla="*/ 125 w 830"/>
                <a:gd name="T5" fmla="*/ 45 h 795"/>
                <a:gd name="T6" fmla="*/ 119 w 830"/>
                <a:gd name="T7" fmla="*/ 71 h 795"/>
                <a:gd name="T8" fmla="*/ 121 w 830"/>
                <a:gd name="T9" fmla="*/ 98 h 795"/>
                <a:gd name="T10" fmla="*/ 129 w 830"/>
                <a:gd name="T11" fmla="*/ 124 h 795"/>
                <a:gd name="T12" fmla="*/ 144 w 830"/>
                <a:gd name="T13" fmla="*/ 149 h 795"/>
                <a:gd name="T14" fmla="*/ 569 w 830"/>
                <a:gd name="T15" fmla="*/ 657 h 795"/>
                <a:gd name="T16" fmla="*/ 590 w 830"/>
                <a:gd name="T17" fmla="*/ 678 h 795"/>
                <a:gd name="T18" fmla="*/ 615 w 830"/>
                <a:gd name="T19" fmla="*/ 689 h 795"/>
                <a:gd name="T20" fmla="*/ 641 w 830"/>
                <a:gd name="T21" fmla="*/ 695 h 795"/>
                <a:gd name="T22" fmla="*/ 668 w 830"/>
                <a:gd name="T23" fmla="*/ 695 h 795"/>
                <a:gd name="T24" fmla="*/ 694 w 830"/>
                <a:gd name="T25" fmla="*/ 687 h 795"/>
                <a:gd name="T26" fmla="*/ 719 w 830"/>
                <a:gd name="T27" fmla="*/ 672 h 795"/>
                <a:gd name="T28" fmla="*/ 830 w 830"/>
                <a:gd name="T29" fmla="*/ 578 h 795"/>
                <a:gd name="T30" fmla="*/ 828 w 830"/>
                <a:gd name="T31" fmla="*/ 580 h 795"/>
                <a:gd name="T32" fmla="*/ 600 w 830"/>
                <a:gd name="T33" fmla="*/ 770 h 795"/>
                <a:gd name="T34" fmla="*/ 577 w 830"/>
                <a:gd name="T35" fmla="*/ 786 h 795"/>
                <a:gd name="T36" fmla="*/ 550 w 830"/>
                <a:gd name="T37" fmla="*/ 793 h 795"/>
                <a:gd name="T38" fmla="*/ 522 w 830"/>
                <a:gd name="T39" fmla="*/ 795 h 795"/>
                <a:gd name="T40" fmla="*/ 496 w 830"/>
                <a:gd name="T41" fmla="*/ 789 h 795"/>
                <a:gd name="T42" fmla="*/ 471 w 830"/>
                <a:gd name="T43" fmla="*/ 776 h 795"/>
                <a:gd name="T44" fmla="*/ 450 w 830"/>
                <a:gd name="T45" fmla="*/ 757 h 795"/>
                <a:gd name="T46" fmla="*/ 25 w 830"/>
                <a:gd name="T47" fmla="*/ 247 h 795"/>
                <a:gd name="T48" fmla="*/ 10 w 830"/>
                <a:gd name="T49" fmla="*/ 223 h 795"/>
                <a:gd name="T50" fmla="*/ 2 w 830"/>
                <a:gd name="T51" fmla="*/ 196 h 795"/>
                <a:gd name="T52" fmla="*/ 0 w 830"/>
                <a:gd name="T53" fmla="*/ 170 h 795"/>
                <a:gd name="T54" fmla="*/ 6 w 830"/>
                <a:gd name="T55" fmla="*/ 143 h 795"/>
                <a:gd name="T56" fmla="*/ 19 w 830"/>
                <a:gd name="T57" fmla="*/ 119 h 795"/>
                <a:gd name="T58" fmla="*/ 38 w 830"/>
                <a:gd name="T59" fmla="*/ 98 h 795"/>
                <a:gd name="T60" fmla="*/ 155 w 830"/>
                <a:gd name="T61" fmla="*/ 0 h 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30" h="795">
                  <a:moveTo>
                    <a:pt x="155" y="0"/>
                  </a:moveTo>
                  <a:lnTo>
                    <a:pt x="136" y="20"/>
                  </a:lnTo>
                  <a:lnTo>
                    <a:pt x="125" y="45"/>
                  </a:lnTo>
                  <a:lnTo>
                    <a:pt x="119" y="71"/>
                  </a:lnTo>
                  <a:lnTo>
                    <a:pt x="121" y="98"/>
                  </a:lnTo>
                  <a:lnTo>
                    <a:pt x="129" y="124"/>
                  </a:lnTo>
                  <a:lnTo>
                    <a:pt x="144" y="149"/>
                  </a:lnTo>
                  <a:lnTo>
                    <a:pt x="569" y="657"/>
                  </a:lnTo>
                  <a:lnTo>
                    <a:pt x="590" y="678"/>
                  </a:lnTo>
                  <a:lnTo>
                    <a:pt x="615" y="689"/>
                  </a:lnTo>
                  <a:lnTo>
                    <a:pt x="641" y="695"/>
                  </a:lnTo>
                  <a:lnTo>
                    <a:pt x="668" y="695"/>
                  </a:lnTo>
                  <a:lnTo>
                    <a:pt x="694" y="687"/>
                  </a:lnTo>
                  <a:lnTo>
                    <a:pt x="719" y="672"/>
                  </a:lnTo>
                  <a:lnTo>
                    <a:pt x="830" y="578"/>
                  </a:lnTo>
                  <a:lnTo>
                    <a:pt x="828" y="580"/>
                  </a:lnTo>
                  <a:lnTo>
                    <a:pt x="600" y="770"/>
                  </a:lnTo>
                  <a:lnTo>
                    <a:pt x="577" y="786"/>
                  </a:lnTo>
                  <a:lnTo>
                    <a:pt x="550" y="793"/>
                  </a:lnTo>
                  <a:lnTo>
                    <a:pt x="522" y="795"/>
                  </a:lnTo>
                  <a:lnTo>
                    <a:pt x="496" y="789"/>
                  </a:lnTo>
                  <a:lnTo>
                    <a:pt x="471" y="776"/>
                  </a:lnTo>
                  <a:lnTo>
                    <a:pt x="450" y="757"/>
                  </a:lnTo>
                  <a:lnTo>
                    <a:pt x="25" y="247"/>
                  </a:lnTo>
                  <a:lnTo>
                    <a:pt x="10" y="223"/>
                  </a:lnTo>
                  <a:lnTo>
                    <a:pt x="2" y="196"/>
                  </a:lnTo>
                  <a:lnTo>
                    <a:pt x="0" y="170"/>
                  </a:lnTo>
                  <a:lnTo>
                    <a:pt x="6" y="143"/>
                  </a:lnTo>
                  <a:lnTo>
                    <a:pt x="19" y="119"/>
                  </a:lnTo>
                  <a:lnTo>
                    <a:pt x="38" y="98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6486787" y="3676025"/>
              <a:ext cx="344985" cy="781513"/>
            </a:xfrm>
            <a:custGeom>
              <a:avLst/>
              <a:gdLst>
                <a:gd name="T0" fmla="*/ 240 w 407"/>
                <a:gd name="T1" fmla="*/ 0 h 922"/>
                <a:gd name="T2" fmla="*/ 269 w 407"/>
                <a:gd name="T3" fmla="*/ 2 h 922"/>
                <a:gd name="T4" fmla="*/ 407 w 407"/>
                <a:gd name="T5" fmla="*/ 32 h 922"/>
                <a:gd name="T6" fmla="*/ 376 w 407"/>
                <a:gd name="T7" fmla="*/ 34 h 922"/>
                <a:gd name="T8" fmla="*/ 348 w 407"/>
                <a:gd name="T9" fmla="*/ 43 h 922"/>
                <a:gd name="T10" fmla="*/ 324 w 407"/>
                <a:gd name="T11" fmla="*/ 60 h 922"/>
                <a:gd name="T12" fmla="*/ 305 w 407"/>
                <a:gd name="T13" fmla="*/ 85 h 922"/>
                <a:gd name="T14" fmla="*/ 293 w 407"/>
                <a:gd name="T15" fmla="*/ 115 h 922"/>
                <a:gd name="T16" fmla="*/ 151 w 407"/>
                <a:gd name="T17" fmla="*/ 763 h 922"/>
                <a:gd name="T18" fmla="*/ 150 w 407"/>
                <a:gd name="T19" fmla="*/ 791 h 922"/>
                <a:gd name="T20" fmla="*/ 155 w 407"/>
                <a:gd name="T21" fmla="*/ 818 h 922"/>
                <a:gd name="T22" fmla="*/ 167 w 407"/>
                <a:gd name="T23" fmla="*/ 842 h 922"/>
                <a:gd name="T24" fmla="*/ 184 w 407"/>
                <a:gd name="T25" fmla="*/ 863 h 922"/>
                <a:gd name="T26" fmla="*/ 206 w 407"/>
                <a:gd name="T27" fmla="*/ 880 h 922"/>
                <a:gd name="T28" fmla="*/ 233 w 407"/>
                <a:gd name="T29" fmla="*/ 890 h 922"/>
                <a:gd name="T30" fmla="*/ 386 w 407"/>
                <a:gd name="T31" fmla="*/ 922 h 922"/>
                <a:gd name="T32" fmla="*/ 375 w 407"/>
                <a:gd name="T33" fmla="*/ 920 h 922"/>
                <a:gd name="T34" fmla="*/ 83 w 407"/>
                <a:gd name="T35" fmla="*/ 857 h 922"/>
                <a:gd name="T36" fmla="*/ 57 w 407"/>
                <a:gd name="T37" fmla="*/ 848 h 922"/>
                <a:gd name="T38" fmla="*/ 34 w 407"/>
                <a:gd name="T39" fmla="*/ 831 h 922"/>
                <a:gd name="T40" fmla="*/ 15 w 407"/>
                <a:gd name="T41" fmla="*/ 810 h 922"/>
                <a:gd name="T42" fmla="*/ 4 w 407"/>
                <a:gd name="T43" fmla="*/ 786 h 922"/>
                <a:gd name="T44" fmla="*/ 0 w 407"/>
                <a:gd name="T45" fmla="*/ 759 h 922"/>
                <a:gd name="T46" fmla="*/ 2 w 407"/>
                <a:gd name="T47" fmla="*/ 731 h 922"/>
                <a:gd name="T48" fmla="*/ 142 w 407"/>
                <a:gd name="T49" fmla="*/ 83 h 922"/>
                <a:gd name="T50" fmla="*/ 153 w 407"/>
                <a:gd name="T51" fmla="*/ 56 h 922"/>
                <a:gd name="T52" fmla="*/ 168 w 407"/>
                <a:gd name="T53" fmla="*/ 34 h 922"/>
                <a:gd name="T54" fmla="*/ 189 w 407"/>
                <a:gd name="T55" fmla="*/ 15 h 922"/>
                <a:gd name="T56" fmla="*/ 214 w 407"/>
                <a:gd name="T57" fmla="*/ 4 h 922"/>
                <a:gd name="T58" fmla="*/ 240 w 407"/>
                <a:gd name="T59" fmla="*/ 0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07" h="922">
                  <a:moveTo>
                    <a:pt x="240" y="0"/>
                  </a:moveTo>
                  <a:lnTo>
                    <a:pt x="269" y="2"/>
                  </a:lnTo>
                  <a:lnTo>
                    <a:pt x="407" y="32"/>
                  </a:lnTo>
                  <a:lnTo>
                    <a:pt x="376" y="34"/>
                  </a:lnTo>
                  <a:lnTo>
                    <a:pt x="348" y="43"/>
                  </a:lnTo>
                  <a:lnTo>
                    <a:pt x="324" y="60"/>
                  </a:lnTo>
                  <a:lnTo>
                    <a:pt x="305" y="85"/>
                  </a:lnTo>
                  <a:lnTo>
                    <a:pt x="293" y="115"/>
                  </a:lnTo>
                  <a:lnTo>
                    <a:pt x="151" y="763"/>
                  </a:lnTo>
                  <a:lnTo>
                    <a:pt x="150" y="791"/>
                  </a:lnTo>
                  <a:lnTo>
                    <a:pt x="155" y="818"/>
                  </a:lnTo>
                  <a:lnTo>
                    <a:pt x="167" y="842"/>
                  </a:lnTo>
                  <a:lnTo>
                    <a:pt x="184" y="863"/>
                  </a:lnTo>
                  <a:lnTo>
                    <a:pt x="206" y="880"/>
                  </a:lnTo>
                  <a:lnTo>
                    <a:pt x="233" y="890"/>
                  </a:lnTo>
                  <a:lnTo>
                    <a:pt x="386" y="922"/>
                  </a:lnTo>
                  <a:lnTo>
                    <a:pt x="375" y="920"/>
                  </a:lnTo>
                  <a:lnTo>
                    <a:pt x="83" y="857"/>
                  </a:lnTo>
                  <a:lnTo>
                    <a:pt x="57" y="848"/>
                  </a:lnTo>
                  <a:lnTo>
                    <a:pt x="34" y="831"/>
                  </a:lnTo>
                  <a:lnTo>
                    <a:pt x="15" y="810"/>
                  </a:lnTo>
                  <a:lnTo>
                    <a:pt x="4" y="786"/>
                  </a:lnTo>
                  <a:lnTo>
                    <a:pt x="0" y="759"/>
                  </a:lnTo>
                  <a:lnTo>
                    <a:pt x="2" y="731"/>
                  </a:lnTo>
                  <a:lnTo>
                    <a:pt x="142" y="83"/>
                  </a:lnTo>
                  <a:lnTo>
                    <a:pt x="153" y="56"/>
                  </a:lnTo>
                  <a:lnTo>
                    <a:pt x="168" y="34"/>
                  </a:lnTo>
                  <a:lnTo>
                    <a:pt x="189" y="15"/>
                  </a:lnTo>
                  <a:lnTo>
                    <a:pt x="214" y="4"/>
                  </a:lnTo>
                  <a:lnTo>
                    <a:pt x="240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5856999" y="4367690"/>
              <a:ext cx="789990" cy="493319"/>
            </a:xfrm>
            <a:custGeom>
              <a:avLst/>
              <a:gdLst>
                <a:gd name="T0" fmla="*/ 709 w 932"/>
                <a:gd name="T1" fmla="*/ 0 h 582"/>
                <a:gd name="T2" fmla="*/ 736 w 932"/>
                <a:gd name="T3" fmla="*/ 6 h 582"/>
                <a:gd name="T4" fmla="*/ 760 w 932"/>
                <a:gd name="T5" fmla="*/ 17 h 582"/>
                <a:gd name="T6" fmla="*/ 781 w 932"/>
                <a:gd name="T7" fmla="*/ 36 h 582"/>
                <a:gd name="T8" fmla="*/ 798 w 932"/>
                <a:gd name="T9" fmla="*/ 58 h 582"/>
                <a:gd name="T10" fmla="*/ 930 w 932"/>
                <a:gd name="T11" fmla="*/ 325 h 582"/>
                <a:gd name="T12" fmla="*/ 932 w 932"/>
                <a:gd name="T13" fmla="*/ 331 h 582"/>
                <a:gd name="T14" fmla="*/ 866 w 932"/>
                <a:gd name="T15" fmla="*/ 198 h 582"/>
                <a:gd name="T16" fmla="*/ 851 w 932"/>
                <a:gd name="T17" fmla="*/ 176 h 582"/>
                <a:gd name="T18" fmla="*/ 830 w 932"/>
                <a:gd name="T19" fmla="*/ 157 h 582"/>
                <a:gd name="T20" fmla="*/ 806 w 932"/>
                <a:gd name="T21" fmla="*/ 145 h 582"/>
                <a:gd name="T22" fmla="*/ 779 w 932"/>
                <a:gd name="T23" fmla="*/ 140 h 582"/>
                <a:gd name="T24" fmla="*/ 751 w 932"/>
                <a:gd name="T25" fmla="*/ 142 h 582"/>
                <a:gd name="T26" fmla="*/ 724 w 932"/>
                <a:gd name="T27" fmla="*/ 151 h 582"/>
                <a:gd name="T28" fmla="*/ 129 w 932"/>
                <a:gd name="T29" fmla="*/ 446 h 582"/>
                <a:gd name="T30" fmla="*/ 106 w 932"/>
                <a:gd name="T31" fmla="*/ 461 h 582"/>
                <a:gd name="T32" fmla="*/ 89 w 932"/>
                <a:gd name="T33" fmla="*/ 482 h 582"/>
                <a:gd name="T34" fmla="*/ 76 w 932"/>
                <a:gd name="T35" fmla="*/ 504 h 582"/>
                <a:gd name="T36" fmla="*/ 70 w 932"/>
                <a:gd name="T37" fmla="*/ 531 h 582"/>
                <a:gd name="T38" fmla="*/ 70 w 932"/>
                <a:gd name="T39" fmla="*/ 557 h 582"/>
                <a:gd name="T40" fmla="*/ 78 w 932"/>
                <a:gd name="T41" fmla="*/ 582 h 582"/>
                <a:gd name="T42" fmla="*/ 11 w 932"/>
                <a:gd name="T43" fmla="*/ 448 h 582"/>
                <a:gd name="T44" fmla="*/ 2 w 932"/>
                <a:gd name="T45" fmla="*/ 421 h 582"/>
                <a:gd name="T46" fmla="*/ 0 w 932"/>
                <a:gd name="T47" fmla="*/ 393 h 582"/>
                <a:gd name="T48" fmla="*/ 6 w 932"/>
                <a:gd name="T49" fmla="*/ 366 h 582"/>
                <a:gd name="T50" fmla="*/ 19 w 932"/>
                <a:gd name="T51" fmla="*/ 342 h 582"/>
                <a:gd name="T52" fmla="*/ 36 w 932"/>
                <a:gd name="T53" fmla="*/ 321 h 582"/>
                <a:gd name="T54" fmla="*/ 59 w 932"/>
                <a:gd name="T55" fmla="*/ 306 h 582"/>
                <a:gd name="T56" fmla="*/ 654 w 932"/>
                <a:gd name="T57" fmla="*/ 11 h 582"/>
                <a:gd name="T58" fmla="*/ 681 w 932"/>
                <a:gd name="T59" fmla="*/ 2 h 582"/>
                <a:gd name="T60" fmla="*/ 709 w 932"/>
                <a:gd name="T61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32" h="582">
                  <a:moveTo>
                    <a:pt x="709" y="0"/>
                  </a:moveTo>
                  <a:lnTo>
                    <a:pt x="736" y="6"/>
                  </a:lnTo>
                  <a:lnTo>
                    <a:pt x="760" y="17"/>
                  </a:lnTo>
                  <a:lnTo>
                    <a:pt x="781" y="36"/>
                  </a:lnTo>
                  <a:lnTo>
                    <a:pt x="798" y="58"/>
                  </a:lnTo>
                  <a:lnTo>
                    <a:pt x="930" y="325"/>
                  </a:lnTo>
                  <a:lnTo>
                    <a:pt x="932" y="331"/>
                  </a:lnTo>
                  <a:lnTo>
                    <a:pt x="866" y="198"/>
                  </a:lnTo>
                  <a:lnTo>
                    <a:pt x="851" y="176"/>
                  </a:lnTo>
                  <a:lnTo>
                    <a:pt x="830" y="157"/>
                  </a:lnTo>
                  <a:lnTo>
                    <a:pt x="806" y="145"/>
                  </a:lnTo>
                  <a:lnTo>
                    <a:pt x="779" y="140"/>
                  </a:lnTo>
                  <a:lnTo>
                    <a:pt x="751" y="142"/>
                  </a:lnTo>
                  <a:lnTo>
                    <a:pt x="724" y="151"/>
                  </a:lnTo>
                  <a:lnTo>
                    <a:pt x="129" y="446"/>
                  </a:lnTo>
                  <a:lnTo>
                    <a:pt x="106" y="461"/>
                  </a:lnTo>
                  <a:lnTo>
                    <a:pt x="89" y="482"/>
                  </a:lnTo>
                  <a:lnTo>
                    <a:pt x="76" y="504"/>
                  </a:lnTo>
                  <a:lnTo>
                    <a:pt x="70" y="531"/>
                  </a:lnTo>
                  <a:lnTo>
                    <a:pt x="70" y="557"/>
                  </a:lnTo>
                  <a:lnTo>
                    <a:pt x="78" y="582"/>
                  </a:lnTo>
                  <a:lnTo>
                    <a:pt x="11" y="448"/>
                  </a:lnTo>
                  <a:lnTo>
                    <a:pt x="2" y="421"/>
                  </a:lnTo>
                  <a:lnTo>
                    <a:pt x="0" y="393"/>
                  </a:lnTo>
                  <a:lnTo>
                    <a:pt x="6" y="366"/>
                  </a:lnTo>
                  <a:lnTo>
                    <a:pt x="19" y="342"/>
                  </a:lnTo>
                  <a:lnTo>
                    <a:pt x="36" y="321"/>
                  </a:lnTo>
                  <a:lnTo>
                    <a:pt x="59" y="306"/>
                  </a:lnTo>
                  <a:lnTo>
                    <a:pt x="654" y="11"/>
                  </a:lnTo>
                  <a:lnTo>
                    <a:pt x="681" y="2"/>
                  </a:lnTo>
                  <a:lnTo>
                    <a:pt x="709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5121257" y="4383796"/>
              <a:ext cx="734046" cy="603511"/>
            </a:xfrm>
            <a:custGeom>
              <a:avLst/>
              <a:gdLst>
                <a:gd name="T0" fmla="*/ 153 w 866"/>
                <a:gd name="T1" fmla="*/ 0 h 712"/>
                <a:gd name="T2" fmla="*/ 182 w 866"/>
                <a:gd name="T3" fmla="*/ 2 h 712"/>
                <a:gd name="T4" fmla="*/ 208 w 866"/>
                <a:gd name="T5" fmla="*/ 9 h 712"/>
                <a:gd name="T6" fmla="*/ 806 w 866"/>
                <a:gd name="T7" fmla="*/ 300 h 712"/>
                <a:gd name="T8" fmla="*/ 830 w 866"/>
                <a:gd name="T9" fmla="*/ 315 h 712"/>
                <a:gd name="T10" fmla="*/ 847 w 866"/>
                <a:gd name="T11" fmla="*/ 336 h 712"/>
                <a:gd name="T12" fmla="*/ 860 w 866"/>
                <a:gd name="T13" fmla="*/ 361 h 712"/>
                <a:gd name="T14" fmla="*/ 866 w 866"/>
                <a:gd name="T15" fmla="*/ 387 h 712"/>
                <a:gd name="T16" fmla="*/ 864 w 866"/>
                <a:gd name="T17" fmla="*/ 415 h 712"/>
                <a:gd name="T18" fmla="*/ 855 w 866"/>
                <a:gd name="T19" fmla="*/ 442 h 712"/>
                <a:gd name="T20" fmla="*/ 724 w 866"/>
                <a:gd name="T21" fmla="*/ 708 h 712"/>
                <a:gd name="T22" fmla="*/ 724 w 866"/>
                <a:gd name="T23" fmla="*/ 712 h 712"/>
                <a:gd name="T24" fmla="*/ 789 w 866"/>
                <a:gd name="T25" fmla="*/ 580 h 712"/>
                <a:gd name="T26" fmla="*/ 796 w 866"/>
                <a:gd name="T27" fmla="*/ 553 h 712"/>
                <a:gd name="T28" fmla="*/ 798 w 866"/>
                <a:gd name="T29" fmla="*/ 525 h 712"/>
                <a:gd name="T30" fmla="*/ 792 w 866"/>
                <a:gd name="T31" fmla="*/ 499 h 712"/>
                <a:gd name="T32" fmla="*/ 781 w 866"/>
                <a:gd name="T33" fmla="*/ 474 h 712"/>
                <a:gd name="T34" fmla="*/ 762 w 866"/>
                <a:gd name="T35" fmla="*/ 453 h 712"/>
                <a:gd name="T36" fmla="*/ 739 w 866"/>
                <a:gd name="T37" fmla="*/ 438 h 712"/>
                <a:gd name="T38" fmla="*/ 142 w 866"/>
                <a:gd name="T39" fmla="*/ 147 h 712"/>
                <a:gd name="T40" fmla="*/ 115 w 866"/>
                <a:gd name="T41" fmla="*/ 140 h 712"/>
                <a:gd name="T42" fmla="*/ 87 w 866"/>
                <a:gd name="T43" fmla="*/ 138 h 712"/>
                <a:gd name="T44" fmla="*/ 63 w 866"/>
                <a:gd name="T45" fmla="*/ 143 h 712"/>
                <a:gd name="T46" fmla="*/ 38 w 866"/>
                <a:gd name="T47" fmla="*/ 155 h 712"/>
                <a:gd name="T48" fmla="*/ 17 w 866"/>
                <a:gd name="T49" fmla="*/ 172 h 712"/>
                <a:gd name="T50" fmla="*/ 0 w 866"/>
                <a:gd name="T51" fmla="*/ 194 h 712"/>
                <a:gd name="T52" fmla="*/ 66 w 866"/>
                <a:gd name="T53" fmla="*/ 58 h 712"/>
                <a:gd name="T54" fmla="*/ 81 w 866"/>
                <a:gd name="T55" fmla="*/ 36 h 712"/>
                <a:gd name="T56" fmla="*/ 102 w 866"/>
                <a:gd name="T57" fmla="*/ 17 h 712"/>
                <a:gd name="T58" fmla="*/ 127 w 866"/>
                <a:gd name="T59" fmla="*/ 5 h 712"/>
                <a:gd name="T60" fmla="*/ 153 w 866"/>
                <a:gd name="T61" fmla="*/ 0 h 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66" h="712">
                  <a:moveTo>
                    <a:pt x="153" y="0"/>
                  </a:moveTo>
                  <a:lnTo>
                    <a:pt x="182" y="2"/>
                  </a:lnTo>
                  <a:lnTo>
                    <a:pt x="208" y="9"/>
                  </a:lnTo>
                  <a:lnTo>
                    <a:pt x="806" y="300"/>
                  </a:lnTo>
                  <a:lnTo>
                    <a:pt x="830" y="315"/>
                  </a:lnTo>
                  <a:lnTo>
                    <a:pt x="847" y="336"/>
                  </a:lnTo>
                  <a:lnTo>
                    <a:pt x="860" y="361"/>
                  </a:lnTo>
                  <a:lnTo>
                    <a:pt x="866" y="387"/>
                  </a:lnTo>
                  <a:lnTo>
                    <a:pt x="864" y="415"/>
                  </a:lnTo>
                  <a:lnTo>
                    <a:pt x="855" y="442"/>
                  </a:lnTo>
                  <a:lnTo>
                    <a:pt x="724" y="708"/>
                  </a:lnTo>
                  <a:lnTo>
                    <a:pt x="724" y="712"/>
                  </a:lnTo>
                  <a:lnTo>
                    <a:pt x="789" y="580"/>
                  </a:lnTo>
                  <a:lnTo>
                    <a:pt x="796" y="553"/>
                  </a:lnTo>
                  <a:lnTo>
                    <a:pt x="798" y="525"/>
                  </a:lnTo>
                  <a:lnTo>
                    <a:pt x="792" y="499"/>
                  </a:lnTo>
                  <a:lnTo>
                    <a:pt x="781" y="474"/>
                  </a:lnTo>
                  <a:lnTo>
                    <a:pt x="762" y="453"/>
                  </a:lnTo>
                  <a:lnTo>
                    <a:pt x="739" y="438"/>
                  </a:lnTo>
                  <a:lnTo>
                    <a:pt x="142" y="147"/>
                  </a:lnTo>
                  <a:lnTo>
                    <a:pt x="115" y="140"/>
                  </a:lnTo>
                  <a:lnTo>
                    <a:pt x="87" y="138"/>
                  </a:lnTo>
                  <a:lnTo>
                    <a:pt x="63" y="143"/>
                  </a:lnTo>
                  <a:lnTo>
                    <a:pt x="38" y="155"/>
                  </a:lnTo>
                  <a:lnTo>
                    <a:pt x="17" y="172"/>
                  </a:lnTo>
                  <a:lnTo>
                    <a:pt x="0" y="194"/>
                  </a:lnTo>
                  <a:lnTo>
                    <a:pt x="66" y="58"/>
                  </a:lnTo>
                  <a:lnTo>
                    <a:pt x="81" y="36"/>
                  </a:lnTo>
                  <a:lnTo>
                    <a:pt x="102" y="17"/>
                  </a:lnTo>
                  <a:lnTo>
                    <a:pt x="127" y="5"/>
                  </a:lnTo>
                  <a:lnTo>
                    <a:pt x="153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4872902" y="3706540"/>
              <a:ext cx="338204" cy="781513"/>
            </a:xfrm>
            <a:custGeom>
              <a:avLst/>
              <a:gdLst>
                <a:gd name="T0" fmla="*/ 161 w 399"/>
                <a:gd name="T1" fmla="*/ 0 h 922"/>
                <a:gd name="T2" fmla="*/ 189 w 399"/>
                <a:gd name="T3" fmla="*/ 5 h 922"/>
                <a:gd name="T4" fmla="*/ 214 w 399"/>
                <a:gd name="T5" fmla="*/ 17 h 922"/>
                <a:gd name="T6" fmla="*/ 235 w 399"/>
                <a:gd name="T7" fmla="*/ 34 h 922"/>
                <a:gd name="T8" fmla="*/ 250 w 399"/>
                <a:gd name="T9" fmla="*/ 56 h 922"/>
                <a:gd name="T10" fmla="*/ 259 w 399"/>
                <a:gd name="T11" fmla="*/ 83 h 922"/>
                <a:gd name="T12" fmla="*/ 397 w 399"/>
                <a:gd name="T13" fmla="*/ 733 h 922"/>
                <a:gd name="T14" fmla="*/ 399 w 399"/>
                <a:gd name="T15" fmla="*/ 761 h 922"/>
                <a:gd name="T16" fmla="*/ 393 w 399"/>
                <a:gd name="T17" fmla="*/ 787 h 922"/>
                <a:gd name="T18" fmla="*/ 382 w 399"/>
                <a:gd name="T19" fmla="*/ 812 h 922"/>
                <a:gd name="T20" fmla="*/ 365 w 399"/>
                <a:gd name="T21" fmla="*/ 833 h 922"/>
                <a:gd name="T22" fmla="*/ 342 w 399"/>
                <a:gd name="T23" fmla="*/ 850 h 922"/>
                <a:gd name="T24" fmla="*/ 316 w 399"/>
                <a:gd name="T25" fmla="*/ 859 h 922"/>
                <a:gd name="T26" fmla="*/ 25 w 399"/>
                <a:gd name="T27" fmla="*/ 922 h 922"/>
                <a:gd name="T28" fmla="*/ 13 w 399"/>
                <a:gd name="T29" fmla="*/ 922 h 922"/>
                <a:gd name="T30" fmla="*/ 170 w 399"/>
                <a:gd name="T31" fmla="*/ 889 h 922"/>
                <a:gd name="T32" fmla="*/ 197 w 399"/>
                <a:gd name="T33" fmla="*/ 880 h 922"/>
                <a:gd name="T34" fmla="*/ 219 w 399"/>
                <a:gd name="T35" fmla="*/ 863 h 922"/>
                <a:gd name="T36" fmla="*/ 236 w 399"/>
                <a:gd name="T37" fmla="*/ 842 h 922"/>
                <a:gd name="T38" fmla="*/ 250 w 399"/>
                <a:gd name="T39" fmla="*/ 818 h 922"/>
                <a:gd name="T40" fmla="*/ 253 w 399"/>
                <a:gd name="T41" fmla="*/ 791 h 922"/>
                <a:gd name="T42" fmla="*/ 252 w 399"/>
                <a:gd name="T43" fmla="*/ 763 h 922"/>
                <a:gd name="T44" fmla="*/ 114 w 399"/>
                <a:gd name="T45" fmla="*/ 113 h 922"/>
                <a:gd name="T46" fmla="*/ 102 w 399"/>
                <a:gd name="T47" fmla="*/ 85 h 922"/>
                <a:gd name="T48" fmla="*/ 85 w 399"/>
                <a:gd name="T49" fmla="*/ 60 h 922"/>
                <a:gd name="T50" fmla="*/ 59 w 399"/>
                <a:gd name="T51" fmla="*/ 41 h 922"/>
                <a:gd name="T52" fmla="*/ 30 w 399"/>
                <a:gd name="T53" fmla="*/ 32 h 922"/>
                <a:gd name="T54" fmla="*/ 0 w 399"/>
                <a:gd name="T55" fmla="*/ 30 h 922"/>
                <a:gd name="T56" fmla="*/ 132 w 399"/>
                <a:gd name="T57" fmla="*/ 2 h 922"/>
                <a:gd name="T58" fmla="*/ 161 w 399"/>
                <a:gd name="T59" fmla="*/ 0 h 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99" h="922">
                  <a:moveTo>
                    <a:pt x="161" y="0"/>
                  </a:moveTo>
                  <a:lnTo>
                    <a:pt x="189" y="5"/>
                  </a:lnTo>
                  <a:lnTo>
                    <a:pt x="214" y="17"/>
                  </a:lnTo>
                  <a:lnTo>
                    <a:pt x="235" y="34"/>
                  </a:lnTo>
                  <a:lnTo>
                    <a:pt x="250" y="56"/>
                  </a:lnTo>
                  <a:lnTo>
                    <a:pt x="259" y="83"/>
                  </a:lnTo>
                  <a:lnTo>
                    <a:pt x="397" y="733"/>
                  </a:lnTo>
                  <a:lnTo>
                    <a:pt x="399" y="761"/>
                  </a:lnTo>
                  <a:lnTo>
                    <a:pt x="393" y="787"/>
                  </a:lnTo>
                  <a:lnTo>
                    <a:pt x="382" y="812"/>
                  </a:lnTo>
                  <a:lnTo>
                    <a:pt x="365" y="833"/>
                  </a:lnTo>
                  <a:lnTo>
                    <a:pt x="342" y="850"/>
                  </a:lnTo>
                  <a:lnTo>
                    <a:pt x="316" y="859"/>
                  </a:lnTo>
                  <a:lnTo>
                    <a:pt x="25" y="922"/>
                  </a:lnTo>
                  <a:lnTo>
                    <a:pt x="13" y="922"/>
                  </a:lnTo>
                  <a:lnTo>
                    <a:pt x="170" y="889"/>
                  </a:lnTo>
                  <a:lnTo>
                    <a:pt x="197" y="880"/>
                  </a:lnTo>
                  <a:lnTo>
                    <a:pt x="219" y="863"/>
                  </a:lnTo>
                  <a:lnTo>
                    <a:pt x="236" y="842"/>
                  </a:lnTo>
                  <a:lnTo>
                    <a:pt x="250" y="818"/>
                  </a:lnTo>
                  <a:lnTo>
                    <a:pt x="253" y="791"/>
                  </a:lnTo>
                  <a:lnTo>
                    <a:pt x="252" y="763"/>
                  </a:lnTo>
                  <a:lnTo>
                    <a:pt x="114" y="113"/>
                  </a:lnTo>
                  <a:lnTo>
                    <a:pt x="102" y="85"/>
                  </a:lnTo>
                  <a:lnTo>
                    <a:pt x="85" y="60"/>
                  </a:lnTo>
                  <a:lnTo>
                    <a:pt x="59" y="41"/>
                  </a:lnTo>
                  <a:lnTo>
                    <a:pt x="30" y="32"/>
                  </a:lnTo>
                  <a:lnTo>
                    <a:pt x="0" y="30"/>
                  </a:lnTo>
                  <a:lnTo>
                    <a:pt x="132" y="2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4766948" y="3015722"/>
              <a:ext cx="710312" cy="673017"/>
            </a:xfrm>
            <a:custGeom>
              <a:avLst/>
              <a:gdLst>
                <a:gd name="T0" fmla="*/ 687 w 838"/>
                <a:gd name="T1" fmla="*/ 0 h 794"/>
                <a:gd name="T2" fmla="*/ 800 w 838"/>
                <a:gd name="T3" fmla="*/ 95 h 794"/>
                <a:gd name="T4" fmla="*/ 819 w 838"/>
                <a:gd name="T5" fmla="*/ 116 h 794"/>
                <a:gd name="T6" fmla="*/ 832 w 838"/>
                <a:gd name="T7" fmla="*/ 140 h 794"/>
                <a:gd name="T8" fmla="*/ 838 w 838"/>
                <a:gd name="T9" fmla="*/ 167 h 794"/>
                <a:gd name="T10" fmla="*/ 836 w 838"/>
                <a:gd name="T11" fmla="*/ 195 h 794"/>
                <a:gd name="T12" fmla="*/ 828 w 838"/>
                <a:gd name="T13" fmla="*/ 221 h 794"/>
                <a:gd name="T14" fmla="*/ 813 w 838"/>
                <a:gd name="T15" fmla="*/ 244 h 794"/>
                <a:gd name="T16" fmla="*/ 388 w 838"/>
                <a:gd name="T17" fmla="*/ 756 h 794"/>
                <a:gd name="T18" fmla="*/ 367 w 838"/>
                <a:gd name="T19" fmla="*/ 775 h 794"/>
                <a:gd name="T20" fmla="*/ 343 w 838"/>
                <a:gd name="T21" fmla="*/ 788 h 794"/>
                <a:gd name="T22" fmla="*/ 316 w 838"/>
                <a:gd name="T23" fmla="*/ 794 h 794"/>
                <a:gd name="T24" fmla="*/ 290 w 838"/>
                <a:gd name="T25" fmla="*/ 792 h 794"/>
                <a:gd name="T26" fmla="*/ 263 w 838"/>
                <a:gd name="T27" fmla="*/ 784 h 794"/>
                <a:gd name="T28" fmla="*/ 239 w 838"/>
                <a:gd name="T29" fmla="*/ 769 h 794"/>
                <a:gd name="T30" fmla="*/ 10 w 838"/>
                <a:gd name="T31" fmla="*/ 578 h 794"/>
                <a:gd name="T32" fmla="*/ 4 w 838"/>
                <a:gd name="T33" fmla="*/ 575 h 794"/>
                <a:gd name="T34" fmla="*/ 0 w 838"/>
                <a:gd name="T35" fmla="*/ 569 h 794"/>
                <a:gd name="T36" fmla="*/ 116 w 838"/>
                <a:gd name="T37" fmla="*/ 665 h 794"/>
                <a:gd name="T38" fmla="*/ 138 w 838"/>
                <a:gd name="T39" fmla="*/ 680 h 794"/>
                <a:gd name="T40" fmla="*/ 165 w 838"/>
                <a:gd name="T41" fmla="*/ 688 h 794"/>
                <a:gd name="T42" fmla="*/ 193 w 838"/>
                <a:gd name="T43" fmla="*/ 688 h 794"/>
                <a:gd name="T44" fmla="*/ 220 w 838"/>
                <a:gd name="T45" fmla="*/ 682 h 794"/>
                <a:gd name="T46" fmla="*/ 244 w 838"/>
                <a:gd name="T47" fmla="*/ 671 h 794"/>
                <a:gd name="T48" fmla="*/ 265 w 838"/>
                <a:gd name="T49" fmla="*/ 650 h 794"/>
                <a:gd name="T50" fmla="*/ 689 w 838"/>
                <a:gd name="T51" fmla="*/ 140 h 794"/>
                <a:gd name="T52" fmla="*/ 706 w 838"/>
                <a:gd name="T53" fmla="*/ 114 h 794"/>
                <a:gd name="T54" fmla="*/ 713 w 838"/>
                <a:gd name="T55" fmla="*/ 85 h 794"/>
                <a:gd name="T56" fmla="*/ 711 w 838"/>
                <a:gd name="T57" fmla="*/ 55 h 794"/>
                <a:gd name="T58" fmla="*/ 704 w 838"/>
                <a:gd name="T59" fmla="*/ 27 h 794"/>
                <a:gd name="T60" fmla="*/ 687 w 838"/>
                <a:gd name="T61" fmla="*/ 0 h 7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38" h="794">
                  <a:moveTo>
                    <a:pt x="687" y="0"/>
                  </a:moveTo>
                  <a:lnTo>
                    <a:pt x="800" y="95"/>
                  </a:lnTo>
                  <a:lnTo>
                    <a:pt x="819" y="116"/>
                  </a:lnTo>
                  <a:lnTo>
                    <a:pt x="832" y="140"/>
                  </a:lnTo>
                  <a:lnTo>
                    <a:pt x="838" y="167"/>
                  </a:lnTo>
                  <a:lnTo>
                    <a:pt x="836" y="195"/>
                  </a:lnTo>
                  <a:lnTo>
                    <a:pt x="828" y="221"/>
                  </a:lnTo>
                  <a:lnTo>
                    <a:pt x="813" y="244"/>
                  </a:lnTo>
                  <a:lnTo>
                    <a:pt x="388" y="756"/>
                  </a:lnTo>
                  <a:lnTo>
                    <a:pt x="367" y="775"/>
                  </a:lnTo>
                  <a:lnTo>
                    <a:pt x="343" y="788"/>
                  </a:lnTo>
                  <a:lnTo>
                    <a:pt x="316" y="794"/>
                  </a:lnTo>
                  <a:lnTo>
                    <a:pt x="290" y="792"/>
                  </a:lnTo>
                  <a:lnTo>
                    <a:pt x="263" y="784"/>
                  </a:lnTo>
                  <a:lnTo>
                    <a:pt x="239" y="769"/>
                  </a:lnTo>
                  <a:lnTo>
                    <a:pt x="10" y="578"/>
                  </a:lnTo>
                  <a:lnTo>
                    <a:pt x="4" y="575"/>
                  </a:lnTo>
                  <a:lnTo>
                    <a:pt x="0" y="569"/>
                  </a:lnTo>
                  <a:lnTo>
                    <a:pt x="116" y="665"/>
                  </a:lnTo>
                  <a:lnTo>
                    <a:pt x="138" y="680"/>
                  </a:lnTo>
                  <a:lnTo>
                    <a:pt x="165" y="688"/>
                  </a:lnTo>
                  <a:lnTo>
                    <a:pt x="193" y="688"/>
                  </a:lnTo>
                  <a:lnTo>
                    <a:pt x="220" y="682"/>
                  </a:lnTo>
                  <a:lnTo>
                    <a:pt x="244" y="671"/>
                  </a:lnTo>
                  <a:lnTo>
                    <a:pt x="265" y="650"/>
                  </a:lnTo>
                  <a:lnTo>
                    <a:pt x="689" y="140"/>
                  </a:lnTo>
                  <a:lnTo>
                    <a:pt x="706" y="114"/>
                  </a:lnTo>
                  <a:lnTo>
                    <a:pt x="713" y="85"/>
                  </a:lnTo>
                  <a:lnTo>
                    <a:pt x="711" y="55"/>
                  </a:lnTo>
                  <a:lnTo>
                    <a:pt x="704" y="27"/>
                  </a:lnTo>
                  <a:lnTo>
                    <a:pt x="687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5470480" y="2919940"/>
              <a:ext cx="744218" cy="212755"/>
            </a:xfrm>
            <a:custGeom>
              <a:avLst/>
              <a:gdLst>
                <a:gd name="T0" fmla="*/ 0 w 878"/>
                <a:gd name="T1" fmla="*/ 0 h 251"/>
                <a:gd name="T2" fmla="*/ 6 w 878"/>
                <a:gd name="T3" fmla="*/ 34 h 251"/>
                <a:gd name="T4" fmla="*/ 21 w 878"/>
                <a:gd name="T5" fmla="*/ 62 h 251"/>
                <a:gd name="T6" fmla="*/ 44 w 878"/>
                <a:gd name="T7" fmla="*/ 85 h 251"/>
                <a:gd name="T8" fmla="*/ 74 w 878"/>
                <a:gd name="T9" fmla="*/ 100 h 251"/>
                <a:gd name="T10" fmla="*/ 106 w 878"/>
                <a:gd name="T11" fmla="*/ 106 h 251"/>
                <a:gd name="T12" fmla="*/ 772 w 878"/>
                <a:gd name="T13" fmla="*/ 106 h 251"/>
                <a:gd name="T14" fmla="*/ 804 w 878"/>
                <a:gd name="T15" fmla="*/ 100 h 251"/>
                <a:gd name="T16" fmla="*/ 834 w 878"/>
                <a:gd name="T17" fmla="*/ 85 h 251"/>
                <a:gd name="T18" fmla="*/ 857 w 878"/>
                <a:gd name="T19" fmla="*/ 62 h 251"/>
                <a:gd name="T20" fmla="*/ 872 w 878"/>
                <a:gd name="T21" fmla="*/ 34 h 251"/>
                <a:gd name="T22" fmla="*/ 878 w 878"/>
                <a:gd name="T23" fmla="*/ 0 h 251"/>
                <a:gd name="T24" fmla="*/ 878 w 878"/>
                <a:gd name="T25" fmla="*/ 145 h 251"/>
                <a:gd name="T26" fmla="*/ 872 w 878"/>
                <a:gd name="T27" fmla="*/ 178 h 251"/>
                <a:gd name="T28" fmla="*/ 857 w 878"/>
                <a:gd name="T29" fmla="*/ 208 h 251"/>
                <a:gd name="T30" fmla="*/ 834 w 878"/>
                <a:gd name="T31" fmla="*/ 230 h 251"/>
                <a:gd name="T32" fmla="*/ 804 w 878"/>
                <a:gd name="T33" fmla="*/ 246 h 251"/>
                <a:gd name="T34" fmla="*/ 772 w 878"/>
                <a:gd name="T35" fmla="*/ 251 h 251"/>
                <a:gd name="T36" fmla="*/ 106 w 878"/>
                <a:gd name="T37" fmla="*/ 251 h 251"/>
                <a:gd name="T38" fmla="*/ 74 w 878"/>
                <a:gd name="T39" fmla="*/ 246 h 251"/>
                <a:gd name="T40" fmla="*/ 44 w 878"/>
                <a:gd name="T41" fmla="*/ 230 h 251"/>
                <a:gd name="T42" fmla="*/ 21 w 878"/>
                <a:gd name="T43" fmla="*/ 208 h 251"/>
                <a:gd name="T44" fmla="*/ 6 w 878"/>
                <a:gd name="T45" fmla="*/ 178 h 251"/>
                <a:gd name="T46" fmla="*/ 0 w 878"/>
                <a:gd name="T47" fmla="*/ 145 h 251"/>
                <a:gd name="T48" fmla="*/ 0 w 878"/>
                <a:gd name="T49" fmla="*/ 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78" h="251">
                  <a:moveTo>
                    <a:pt x="0" y="0"/>
                  </a:moveTo>
                  <a:lnTo>
                    <a:pt x="6" y="34"/>
                  </a:lnTo>
                  <a:lnTo>
                    <a:pt x="21" y="62"/>
                  </a:lnTo>
                  <a:lnTo>
                    <a:pt x="44" y="85"/>
                  </a:lnTo>
                  <a:lnTo>
                    <a:pt x="74" y="100"/>
                  </a:lnTo>
                  <a:lnTo>
                    <a:pt x="106" y="106"/>
                  </a:lnTo>
                  <a:lnTo>
                    <a:pt x="772" y="106"/>
                  </a:lnTo>
                  <a:lnTo>
                    <a:pt x="804" y="100"/>
                  </a:lnTo>
                  <a:lnTo>
                    <a:pt x="834" y="85"/>
                  </a:lnTo>
                  <a:lnTo>
                    <a:pt x="857" y="62"/>
                  </a:lnTo>
                  <a:lnTo>
                    <a:pt x="872" y="34"/>
                  </a:lnTo>
                  <a:lnTo>
                    <a:pt x="878" y="0"/>
                  </a:lnTo>
                  <a:lnTo>
                    <a:pt x="878" y="145"/>
                  </a:lnTo>
                  <a:lnTo>
                    <a:pt x="872" y="178"/>
                  </a:lnTo>
                  <a:lnTo>
                    <a:pt x="857" y="208"/>
                  </a:lnTo>
                  <a:lnTo>
                    <a:pt x="834" y="230"/>
                  </a:lnTo>
                  <a:lnTo>
                    <a:pt x="804" y="246"/>
                  </a:lnTo>
                  <a:lnTo>
                    <a:pt x="772" y="251"/>
                  </a:lnTo>
                  <a:lnTo>
                    <a:pt x="106" y="251"/>
                  </a:lnTo>
                  <a:lnTo>
                    <a:pt x="74" y="246"/>
                  </a:lnTo>
                  <a:lnTo>
                    <a:pt x="44" y="230"/>
                  </a:lnTo>
                  <a:lnTo>
                    <a:pt x="21" y="208"/>
                  </a:lnTo>
                  <a:lnTo>
                    <a:pt x="6" y="178"/>
                  </a:lnTo>
                  <a:lnTo>
                    <a:pt x="0" y="1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5049209" y="3108961"/>
              <a:ext cx="1597781" cy="1564722"/>
            </a:xfrm>
            <a:custGeom>
              <a:avLst/>
              <a:gdLst>
                <a:gd name="T0" fmla="*/ 1261 w 1885"/>
                <a:gd name="T1" fmla="*/ 0 h 1846"/>
                <a:gd name="T2" fmla="*/ 1299 w 1885"/>
                <a:gd name="T3" fmla="*/ 4 h 1846"/>
                <a:gd name="T4" fmla="*/ 1337 w 1885"/>
                <a:gd name="T5" fmla="*/ 15 h 1846"/>
                <a:gd name="T6" fmla="*/ 1375 w 1885"/>
                <a:gd name="T7" fmla="*/ 34 h 1846"/>
                <a:gd name="T8" fmla="*/ 1409 w 1885"/>
                <a:gd name="T9" fmla="*/ 57 h 1846"/>
                <a:gd name="T10" fmla="*/ 1435 w 1885"/>
                <a:gd name="T11" fmla="*/ 81 h 1846"/>
                <a:gd name="T12" fmla="*/ 1838 w 1885"/>
                <a:gd name="T13" fmla="*/ 584 h 1846"/>
                <a:gd name="T14" fmla="*/ 1857 w 1885"/>
                <a:gd name="T15" fmla="*/ 614 h 1846"/>
                <a:gd name="T16" fmla="*/ 1872 w 1885"/>
                <a:gd name="T17" fmla="*/ 652 h 1846"/>
                <a:gd name="T18" fmla="*/ 1881 w 1885"/>
                <a:gd name="T19" fmla="*/ 693 h 1846"/>
                <a:gd name="T20" fmla="*/ 1885 w 1885"/>
                <a:gd name="T21" fmla="*/ 733 h 1846"/>
                <a:gd name="T22" fmla="*/ 1881 w 1885"/>
                <a:gd name="T23" fmla="*/ 771 h 1846"/>
                <a:gd name="T24" fmla="*/ 1740 w 1885"/>
                <a:gd name="T25" fmla="*/ 1396 h 1846"/>
                <a:gd name="T26" fmla="*/ 1726 w 1885"/>
                <a:gd name="T27" fmla="*/ 1432 h 1846"/>
                <a:gd name="T28" fmla="*/ 1708 w 1885"/>
                <a:gd name="T29" fmla="*/ 1468 h 1846"/>
                <a:gd name="T30" fmla="*/ 1681 w 1885"/>
                <a:gd name="T31" fmla="*/ 1500 h 1846"/>
                <a:gd name="T32" fmla="*/ 1651 w 1885"/>
                <a:gd name="T33" fmla="*/ 1526 h 1846"/>
                <a:gd name="T34" fmla="*/ 1621 w 1885"/>
                <a:gd name="T35" fmla="*/ 1547 h 1846"/>
                <a:gd name="T36" fmla="*/ 1042 w 1885"/>
                <a:gd name="T37" fmla="*/ 1827 h 1846"/>
                <a:gd name="T38" fmla="*/ 1006 w 1885"/>
                <a:gd name="T39" fmla="*/ 1840 h 1846"/>
                <a:gd name="T40" fmla="*/ 966 w 1885"/>
                <a:gd name="T41" fmla="*/ 1846 h 1846"/>
                <a:gd name="T42" fmla="*/ 925 w 1885"/>
                <a:gd name="T43" fmla="*/ 1846 h 1846"/>
                <a:gd name="T44" fmla="*/ 885 w 1885"/>
                <a:gd name="T45" fmla="*/ 1840 h 1846"/>
                <a:gd name="T46" fmla="*/ 851 w 1885"/>
                <a:gd name="T47" fmla="*/ 1829 h 1846"/>
                <a:gd name="T48" fmla="*/ 270 w 1885"/>
                <a:gd name="T49" fmla="*/ 1551 h 1846"/>
                <a:gd name="T50" fmla="*/ 238 w 1885"/>
                <a:gd name="T51" fmla="*/ 1532 h 1846"/>
                <a:gd name="T52" fmla="*/ 208 w 1885"/>
                <a:gd name="T53" fmla="*/ 1504 h 1846"/>
                <a:gd name="T54" fmla="*/ 182 w 1885"/>
                <a:gd name="T55" fmla="*/ 1472 h 1846"/>
                <a:gd name="T56" fmla="*/ 163 w 1885"/>
                <a:gd name="T57" fmla="*/ 1438 h 1846"/>
                <a:gd name="T58" fmla="*/ 149 w 1885"/>
                <a:gd name="T59" fmla="*/ 1402 h 1846"/>
                <a:gd name="T60" fmla="*/ 4 w 1885"/>
                <a:gd name="T61" fmla="*/ 776 h 1846"/>
                <a:gd name="T62" fmla="*/ 0 w 1885"/>
                <a:gd name="T63" fmla="*/ 739 h 1846"/>
                <a:gd name="T64" fmla="*/ 4 w 1885"/>
                <a:gd name="T65" fmla="*/ 699 h 1846"/>
                <a:gd name="T66" fmla="*/ 13 w 1885"/>
                <a:gd name="T67" fmla="*/ 657 h 1846"/>
                <a:gd name="T68" fmla="*/ 27 w 1885"/>
                <a:gd name="T69" fmla="*/ 620 h 1846"/>
                <a:gd name="T70" fmla="*/ 47 w 1885"/>
                <a:gd name="T71" fmla="*/ 589 h 1846"/>
                <a:gd name="T72" fmla="*/ 446 w 1885"/>
                <a:gd name="T73" fmla="*/ 85 h 1846"/>
                <a:gd name="T74" fmla="*/ 473 w 1885"/>
                <a:gd name="T75" fmla="*/ 58 h 1846"/>
                <a:gd name="T76" fmla="*/ 505 w 1885"/>
                <a:gd name="T77" fmla="*/ 36 h 1846"/>
                <a:gd name="T78" fmla="*/ 543 w 1885"/>
                <a:gd name="T79" fmla="*/ 19 h 1846"/>
                <a:gd name="T80" fmla="*/ 582 w 1885"/>
                <a:gd name="T81" fmla="*/ 6 h 1846"/>
                <a:gd name="T82" fmla="*/ 618 w 1885"/>
                <a:gd name="T83" fmla="*/ 2 h 1846"/>
                <a:gd name="T84" fmla="*/ 1261 w 1885"/>
                <a:gd name="T85" fmla="*/ 0 h 1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885" h="1846">
                  <a:moveTo>
                    <a:pt x="1261" y="0"/>
                  </a:moveTo>
                  <a:lnTo>
                    <a:pt x="1299" y="4"/>
                  </a:lnTo>
                  <a:lnTo>
                    <a:pt x="1337" y="15"/>
                  </a:lnTo>
                  <a:lnTo>
                    <a:pt x="1375" y="34"/>
                  </a:lnTo>
                  <a:lnTo>
                    <a:pt x="1409" y="57"/>
                  </a:lnTo>
                  <a:lnTo>
                    <a:pt x="1435" y="81"/>
                  </a:lnTo>
                  <a:lnTo>
                    <a:pt x="1838" y="584"/>
                  </a:lnTo>
                  <a:lnTo>
                    <a:pt x="1857" y="614"/>
                  </a:lnTo>
                  <a:lnTo>
                    <a:pt x="1872" y="652"/>
                  </a:lnTo>
                  <a:lnTo>
                    <a:pt x="1881" y="693"/>
                  </a:lnTo>
                  <a:lnTo>
                    <a:pt x="1885" y="733"/>
                  </a:lnTo>
                  <a:lnTo>
                    <a:pt x="1881" y="771"/>
                  </a:lnTo>
                  <a:lnTo>
                    <a:pt x="1740" y="1396"/>
                  </a:lnTo>
                  <a:lnTo>
                    <a:pt x="1726" y="1432"/>
                  </a:lnTo>
                  <a:lnTo>
                    <a:pt x="1708" y="1468"/>
                  </a:lnTo>
                  <a:lnTo>
                    <a:pt x="1681" y="1500"/>
                  </a:lnTo>
                  <a:lnTo>
                    <a:pt x="1651" y="1526"/>
                  </a:lnTo>
                  <a:lnTo>
                    <a:pt x="1621" y="1547"/>
                  </a:lnTo>
                  <a:lnTo>
                    <a:pt x="1042" y="1827"/>
                  </a:lnTo>
                  <a:lnTo>
                    <a:pt x="1006" y="1840"/>
                  </a:lnTo>
                  <a:lnTo>
                    <a:pt x="966" y="1846"/>
                  </a:lnTo>
                  <a:lnTo>
                    <a:pt x="925" y="1846"/>
                  </a:lnTo>
                  <a:lnTo>
                    <a:pt x="885" y="1840"/>
                  </a:lnTo>
                  <a:lnTo>
                    <a:pt x="851" y="1829"/>
                  </a:lnTo>
                  <a:lnTo>
                    <a:pt x="270" y="1551"/>
                  </a:lnTo>
                  <a:lnTo>
                    <a:pt x="238" y="1532"/>
                  </a:lnTo>
                  <a:lnTo>
                    <a:pt x="208" y="1504"/>
                  </a:lnTo>
                  <a:lnTo>
                    <a:pt x="182" y="1472"/>
                  </a:lnTo>
                  <a:lnTo>
                    <a:pt x="163" y="1438"/>
                  </a:lnTo>
                  <a:lnTo>
                    <a:pt x="149" y="1402"/>
                  </a:lnTo>
                  <a:lnTo>
                    <a:pt x="4" y="776"/>
                  </a:lnTo>
                  <a:lnTo>
                    <a:pt x="0" y="739"/>
                  </a:lnTo>
                  <a:lnTo>
                    <a:pt x="4" y="699"/>
                  </a:lnTo>
                  <a:lnTo>
                    <a:pt x="13" y="657"/>
                  </a:lnTo>
                  <a:lnTo>
                    <a:pt x="27" y="620"/>
                  </a:lnTo>
                  <a:lnTo>
                    <a:pt x="47" y="589"/>
                  </a:lnTo>
                  <a:lnTo>
                    <a:pt x="446" y="85"/>
                  </a:lnTo>
                  <a:lnTo>
                    <a:pt x="473" y="58"/>
                  </a:lnTo>
                  <a:lnTo>
                    <a:pt x="505" y="36"/>
                  </a:lnTo>
                  <a:lnTo>
                    <a:pt x="543" y="19"/>
                  </a:lnTo>
                  <a:lnTo>
                    <a:pt x="582" y="6"/>
                  </a:lnTo>
                  <a:lnTo>
                    <a:pt x="618" y="2"/>
                  </a:lnTo>
                  <a:lnTo>
                    <a:pt x="1261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  <a:tileRect/>
            </a:gradFill>
            <a:ln w="0">
              <a:noFill/>
              <a:prstDash val="solid"/>
              <a:round/>
              <a:headEnd/>
              <a:tailEnd/>
            </a:ln>
            <a:effectLst>
              <a:outerShdw blurRad="190500" sx="102000" sy="102000" algn="ctr" rotWithShape="0">
                <a:prstClr val="black">
                  <a:alpha val="8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663583" y="2715032"/>
              <a:ext cx="383438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01</a:t>
              </a:r>
              <a:endParaRPr lang="en-IN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 rot="2937415">
              <a:off x="6436974" y="3098650"/>
              <a:ext cx="383438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02</a:t>
              </a:r>
              <a:endParaRPr lang="en-IN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 rot="16949909">
              <a:off x="6619877" y="3929033"/>
              <a:ext cx="383438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03</a:t>
              </a:r>
              <a:endParaRPr lang="en-IN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 rot="20026711">
              <a:off x="6079990" y="4594051"/>
              <a:ext cx="383438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04</a:t>
              </a:r>
              <a:endParaRPr lang="en-IN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 rot="1465680">
              <a:off x="5237634" y="4599594"/>
              <a:ext cx="383438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05</a:t>
              </a:r>
              <a:endParaRPr lang="en-IN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 rot="15412784">
              <a:off x="4700078" y="3962284"/>
              <a:ext cx="383438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06</a:t>
              </a:r>
              <a:endParaRPr lang="en-IN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 rot="18533137">
              <a:off x="4882961" y="3103302"/>
              <a:ext cx="383438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07</a:t>
              </a:r>
              <a:endParaRPr lang="en-IN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461210" y="1456205"/>
              <a:ext cx="792179" cy="1014823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sz="1400" b="1">
                  <a:solidFill>
                    <a:schemeClr val="accent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Increase income from UHSB Group</a:t>
              </a:r>
              <a:endParaRPr lang="en-IN" sz="14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697125" y="2268465"/>
              <a:ext cx="1352278" cy="827882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sz="1400" b="1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Facilitating commercialization of knowledge and ideas among staff</a:t>
              </a:r>
              <a:endParaRPr lang="en-IN" sz="1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034193" y="3518097"/>
              <a:ext cx="1572983" cy="1575647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sz="1400" b="1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Strengthening marketing initiatives of crowdfunding, sponsorship, zakat, waqf </a:t>
              </a:r>
              <a:r>
                <a:rPr lang="en-US" sz="1400" b="1" smtClean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&amp; endowment </a:t>
              </a:r>
              <a:r>
                <a:rPr lang="en-US" sz="1400" b="1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through involvement at every level of management </a:t>
              </a:r>
              <a:endParaRPr lang="en-IN" sz="14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022990" y="5205099"/>
              <a:ext cx="1297126" cy="640941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sz="1400" b="1">
                  <a:solidFill>
                    <a:schemeClr val="accent4"/>
                  </a:solidFill>
                  <a:latin typeface="Arial" pitchFamily="34" charset="0"/>
                  <a:cs typeface="Arial" pitchFamily="34" charset="0"/>
                </a:rPr>
                <a:t>Generating income from students fees </a:t>
              </a:r>
              <a:endParaRPr lang="en-IN" sz="14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450007" y="5080136"/>
              <a:ext cx="1348271" cy="1014823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sz="1400" b="1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Strengthening profitable financial activities for higher return investment</a:t>
              </a:r>
              <a:endParaRPr lang="en-IN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3382626" y="3768023"/>
              <a:ext cx="1118536" cy="1014823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sz="1400" b="1">
                  <a:solidFill>
                    <a:schemeClr val="accent5"/>
                  </a:solidFill>
                  <a:latin typeface="Arial" pitchFamily="34" charset="0"/>
                  <a:cs typeface="Arial" pitchFamily="34" charset="0"/>
                </a:rPr>
                <a:t>Strengthening asset monetisation and retailing services</a:t>
              </a:r>
              <a:endParaRPr lang="en-IN" sz="1400" b="1" dirty="0">
                <a:solidFill>
                  <a:schemeClr val="accent5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775872" y="2580873"/>
              <a:ext cx="1297384" cy="454000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sz="1400" b="1">
                  <a:solidFill>
                    <a:schemeClr val="accent6"/>
                  </a:solidFill>
                  <a:latin typeface="Arial" pitchFamily="34" charset="0"/>
                  <a:cs typeface="Arial" pitchFamily="34" charset="0"/>
                </a:rPr>
                <a:t>Reduction on cost per student</a:t>
              </a:r>
              <a:endParaRPr lang="en-US" sz="1400" b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122722" y="3190484"/>
              <a:ext cx="1463469" cy="12551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32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Medium" panose="020B0603020102020204" pitchFamily="34" charset="0"/>
                  <a:cs typeface="Arial" pitchFamily="34" charset="0"/>
                </a:rPr>
                <a:t>Goal 7 </a:t>
              </a:r>
              <a:r>
                <a:rPr lang="en-US" sz="28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Medium" panose="020B0603020102020204" pitchFamily="34" charset="0"/>
                  <a:cs typeface="Arial" pitchFamily="34" charset="0"/>
                </a:rPr>
                <a:t>Strategic </a:t>
              </a:r>
              <a:r>
                <a:rPr lang="en-US" sz="2800" kern="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Franklin Gothic Medium" panose="020B0603020102020204" pitchFamily="34" charset="0"/>
                  <a:cs typeface="Arial" pitchFamily="34" charset="0"/>
                </a:rPr>
                <a:t>Initiatives</a:t>
              </a:r>
              <a:endParaRPr lang="en-US" sz="28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F711819D-688E-4F63-90FB-4AFAD823A145}"/>
                </a:ext>
              </a:extLst>
            </p:cNvPr>
            <p:cNvSpPr txBox="1"/>
            <p:nvPr/>
          </p:nvSpPr>
          <p:spPr>
            <a:xfrm rot="2937415">
              <a:off x="6436973" y="3098651"/>
              <a:ext cx="383438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02</a:t>
              </a:r>
              <a:endParaRPr lang="en-IN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565FCFF6-698B-4229-8FAD-B6EA9E5603E2}"/>
                </a:ext>
              </a:extLst>
            </p:cNvPr>
            <p:cNvSpPr txBox="1"/>
            <p:nvPr/>
          </p:nvSpPr>
          <p:spPr>
            <a:xfrm rot="16949909">
              <a:off x="6619876" y="3929034"/>
              <a:ext cx="383438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03</a:t>
              </a:r>
              <a:endParaRPr lang="en-IN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905E22C3-81C7-41C9-9FE4-D8AC0B89F29D}"/>
                </a:ext>
              </a:extLst>
            </p:cNvPr>
            <p:cNvSpPr txBox="1"/>
            <p:nvPr/>
          </p:nvSpPr>
          <p:spPr>
            <a:xfrm rot="20026711">
              <a:off x="6079989" y="4594052"/>
              <a:ext cx="383438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04</a:t>
              </a:r>
              <a:endParaRPr lang="en-IN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9D66E138-2B1C-4011-ACA1-DE63AC7C640D}"/>
                </a:ext>
              </a:extLst>
            </p:cNvPr>
            <p:cNvSpPr txBox="1"/>
            <p:nvPr/>
          </p:nvSpPr>
          <p:spPr>
            <a:xfrm rot="1465680">
              <a:off x="5237633" y="4599595"/>
              <a:ext cx="383438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05</a:t>
              </a:r>
              <a:endParaRPr lang="en-IN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89C6B8A6-1F12-4DBE-83B4-7EC2C69FDFD4}"/>
                </a:ext>
              </a:extLst>
            </p:cNvPr>
            <p:cNvSpPr txBox="1"/>
            <p:nvPr/>
          </p:nvSpPr>
          <p:spPr>
            <a:xfrm rot="15412784">
              <a:off x="4700077" y="3962285"/>
              <a:ext cx="383438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06</a:t>
              </a:r>
              <a:endParaRPr lang="en-IN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189756" y="1484784"/>
            <a:ext cx="244827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kern="0" smtClean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  <a:cs typeface="Arial" pitchFamily="34" charset="0"/>
              </a:rPr>
              <a:t>Deliverables</a:t>
            </a:r>
            <a:endParaRPr lang="en-US" sz="2800" kern="0" dirty="0">
              <a:solidFill>
                <a:schemeClr val="tx1">
                  <a:lumMod val="75000"/>
                  <a:lumOff val="25000"/>
                </a:schemeClr>
              </a:solidFill>
              <a:latin typeface="Franklin Gothic Medium" panose="020B0603020102020204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33772" y="2348880"/>
            <a:ext cx="3459562" cy="3435820"/>
            <a:chOff x="2318241" y="1541330"/>
            <a:chExt cx="7555521" cy="4618872"/>
          </a:xfrm>
        </p:grpSpPr>
        <p:sp>
          <p:nvSpPr>
            <p:cNvPr id="59" name="Freeform: Shape 29">
              <a:extLst>
                <a:ext uri="{FF2B5EF4-FFF2-40B4-BE49-F238E27FC236}">
                  <a16:creationId xmlns:a16="http://schemas.microsoft.com/office/drawing/2014/main" id="{62D731A4-7142-421B-A272-FBE2CD067A37}"/>
                </a:ext>
              </a:extLst>
            </p:cNvPr>
            <p:cNvSpPr/>
            <p:nvPr/>
          </p:nvSpPr>
          <p:spPr>
            <a:xfrm>
              <a:off x="2318241" y="3121063"/>
              <a:ext cx="7555521" cy="1612056"/>
            </a:xfrm>
            <a:custGeom>
              <a:avLst/>
              <a:gdLst>
                <a:gd name="connsiteX0" fmla="*/ 4602898 w 7555521"/>
                <a:gd name="connsiteY0" fmla="*/ 0 h 1612056"/>
                <a:gd name="connsiteX1" fmla="*/ 7555521 w 7555521"/>
                <a:gd name="connsiteY1" fmla="*/ 0 h 1612056"/>
                <a:gd name="connsiteX2" fmla="*/ 7555521 w 7555521"/>
                <a:gd name="connsiteY2" fmla="*/ 239661 h 1612056"/>
                <a:gd name="connsiteX3" fmla="*/ 4688247 w 7555521"/>
                <a:gd name="connsiteY3" fmla="*/ 239661 h 1612056"/>
                <a:gd name="connsiteX4" fmla="*/ 2951117 w 7555521"/>
                <a:gd name="connsiteY4" fmla="*/ 1606918 h 1612056"/>
                <a:gd name="connsiteX5" fmla="*/ 2951117 w 7555521"/>
                <a:gd name="connsiteY5" fmla="*/ 1612056 h 1612056"/>
                <a:gd name="connsiteX6" fmla="*/ 0 w 7555521"/>
                <a:gd name="connsiteY6" fmla="*/ 1612056 h 1612056"/>
                <a:gd name="connsiteX7" fmla="*/ 0 w 7555521"/>
                <a:gd name="connsiteY7" fmla="*/ 1372395 h 1612056"/>
                <a:gd name="connsiteX8" fmla="*/ 2861587 w 7555521"/>
                <a:gd name="connsiteY8" fmla="*/ 1372395 h 1612056"/>
                <a:gd name="connsiteX9" fmla="*/ 4602898 w 7555521"/>
                <a:gd name="connsiteY9" fmla="*/ 1846 h 161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555521" h="1612056">
                  <a:moveTo>
                    <a:pt x="4602898" y="0"/>
                  </a:moveTo>
                  <a:lnTo>
                    <a:pt x="7555521" y="0"/>
                  </a:lnTo>
                  <a:lnTo>
                    <a:pt x="7555521" y="239661"/>
                  </a:lnTo>
                  <a:lnTo>
                    <a:pt x="4688247" y="239661"/>
                  </a:lnTo>
                  <a:lnTo>
                    <a:pt x="2951117" y="1606918"/>
                  </a:lnTo>
                  <a:lnTo>
                    <a:pt x="2951117" y="1612056"/>
                  </a:lnTo>
                  <a:lnTo>
                    <a:pt x="0" y="1612056"/>
                  </a:lnTo>
                  <a:lnTo>
                    <a:pt x="0" y="1372395"/>
                  </a:lnTo>
                  <a:lnTo>
                    <a:pt x="2861587" y="1372395"/>
                  </a:lnTo>
                  <a:lnTo>
                    <a:pt x="4602898" y="18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292100" dist="292100" dir="11400000" kx="-1200000" algn="bl" rotWithShape="0">
                <a:prstClr val="black">
                  <a:alpha val="27000"/>
                </a:prstClr>
              </a:outerShdw>
            </a:effectLst>
            <a:scene3d>
              <a:camera prst="orthographicFront">
                <a:rot lat="1200000" lon="19800000" rev="21000000"/>
              </a:camera>
              <a:lightRig rig="threePt" dir="t">
                <a:rot lat="0" lon="0" rev="1800000"/>
              </a:lightRig>
            </a:scene3d>
            <a:sp3d extrusionH="228600">
              <a:extrusionClr>
                <a:schemeClr val="accent1"/>
              </a:extrusion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0" name="Arrow: Up 66">
              <a:extLst>
                <a:ext uri="{FF2B5EF4-FFF2-40B4-BE49-F238E27FC236}">
                  <a16:creationId xmlns:a16="http://schemas.microsoft.com/office/drawing/2014/main" id="{E20CA467-11E6-47C9-8E2F-ACAABA91E2D6}"/>
                </a:ext>
              </a:extLst>
            </p:cNvPr>
            <p:cNvSpPr/>
            <p:nvPr/>
          </p:nvSpPr>
          <p:spPr>
            <a:xfrm>
              <a:off x="8699925" y="1541330"/>
              <a:ext cx="653789" cy="1319913"/>
            </a:xfrm>
            <a:prstGeom prst="upArrow">
              <a:avLst>
                <a:gd name="adj1" fmla="val 50000"/>
                <a:gd name="adj2" fmla="val 8752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Arrow: Up 67">
              <a:extLst>
                <a:ext uri="{FF2B5EF4-FFF2-40B4-BE49-F238E27FC236}">
                  <a16:creationId xmlns:a16="http://schemas.microsoft.com/office/drawing/2014/main" id="{738B646F-2E76-4471-9D8D-616B7519A0A3}"/>
                </a:ext>
              </a:extLst>
            </p:cNvPr>
            <p:cNvSpPr/>
            <p:nvPr/>
          </p:nvSpPr>
          <p:spPr>
            <a:xfrm rot="10800000">
              <a:off x="2637000" y="4840289"/>
              <a:ext cx="653789" cy="1319913"/>
            </a:xfrm>
            <a:prstGeom prst="upArrow">
              <a:avLst>
                <a:gd name="adj1" fmla="val 50000"/>
                <a:gd name="adj2" fmla="val 8752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9756" y="188640"/>
            <a:ext cx="10969943" cy="711081"/>
          </a:xfrm>
        </p:spPr>
        <p:txBody>
          <a:bodyPr/>
          <a:lstStyle/>
          <a:p>
            <a:r>
              <a:rPr lang="en-US" smtClean="0">
                <a:latin typeface="Franklin Gothic Medium" panose="020B0603020102020204" pitchFamily="34" charset="0"/>
              </a:rPr>
              <a:t>GOAL 7 : Financially Sustainable</a:t>
            </a:r>
            <a:endParaRPr lang="ms-MY">
              <a:latin typeface="Franklin Gothic Medium" panose="020B06030201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07448" y="2434622"/>
            <a:ext cx="288588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1218987"/>
            <a:r>
              <a:rPr lang="en-US" sz="16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To Increase Income </a:t>
            </a:r>
            <a:r>
              <a:rPr lang="en-US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Generation 30</a:t>
            </a:r>
            <a:r>
              <a:rPr lang="en-US" sz="1600" kern="0" dirty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% by </a:t>
            </a:r>
            <a:r>
              <a:rPr lang="en-US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2025</a:t>
            </a:r>
          </a:p>
          <a:p>
            <a:pPr defTabSz="1218987"/>
            <a:r>
              <a:rPr lang="en-US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" pitchFamily="34" charset="0"/>
                <a:cs typeface="Arial" pitchFamily="34" charset="0"/>
              </a:rPr>
              <a:t>(3% income growth annually)</a:t>
            </a:r>
            <a:endParaRPr lang="en-US" sz="1600" kern="0" dirty="0">
              <a:solidFill>
                <a:prstClr val="black">
                  <a:lumMod val="75000"/>
                  <a:lumOff val="2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641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991D"/>
      </a:accent1>
      <a:accent2>
        <a:srgbClr val="03A788"/>
      </a:accent2>
      <a:accent3>
        <a:srgbClr val="D83234"/>
      </a:accent3>
      <a:accent4>
        <a:srgbClr val="037AB4"/>
      </a:accent4>
      <a:accent5>
        <a:srgbClr val="65A443"/>
      </a:accent5>
      <a:accent6>
        <a:srgbClr val="A35BA4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7273</TotalTime>
  <Words>183</Words>
  <Application>Microsoft Office PowerPoint</Application>
  <PresentationFormat>Custom</PresentationFormat>
  <Paragraphs>42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6" baseType="lpstr">
      <vt:lpstr>ＭＳ Ｐゴシック</vt:lpstr>
      <vt:lpstr>Arial</vt:lpstr>
      <vt:lpstr>Arial Black</vt:lpstr>
      <vt:lpstr>Bodoni MT Condensed</vt:lpstr>
      <vt:lpstr>Calibri</vt:lpstr>
      <vt:lpstr>Calibri Light</vt:lpstr>
      <vt:lpstr>Century Gothic</vt:lpstr>
      <vt:lpstr>Franklin Gothic Medium</vt:lpstr>
      <vt:lpstr>Gill Sans MT</vt:lpstr>
      <vt:lpstr>Open Sans</vt:lpstr>
      <vt:lpstr>Office Theme</vt:lpstr>
      <vt:lpstr>3_Office Theme</vt:lpstr>
      <vt:lpstr>4_Office Theme</vt:lpstr>
      <vt:lpstr>PowerPoint Presentation</vt:lpstr>
      <vt:lpstr>PowerPoint Presentation</vt:lpstr>
      <vt:lpstr>GOAL 7 : Financially Sustainable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CAPM Efficient Frontier Curve for PowerPoint</dc:title>
  <dc:creator>Julian</dc:creator>
  <cp:lastModifiedBy>NORALIZA BINTI YUSOF</cp:lastModifiedBy>
  <cp:revision>118</cp:revision>
  <dcterms:created xsi:type="dcterms:W3CDTF">2013-09-12T13:05:01Z</dcterms:created>
  <dcterms:modified xsi:type="dcterms:W3CDTF">2021-03-29T06:57:20Z</dcterms:modified>
</cp:coreProperties>
</file>